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2"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Lst>
  <p:sldSz cy="5143500" cx="9144000"/>
  <p:notesSz cx="6858000" cy="9144000"/>
  <p:embeddedFontLst>
    <p:embeddedFont>
      <p:font typeface="Montserrat"/>
      <p:regular r:id="rId18"/>
      <p:bold r:id="rId19"/>
      <p:italic r:id="rId20"/>
      <p:boldItalic r:id="rId21"/>
    </p:embeddedFont>
    <p:embeddedFont>
      <p:font typeface="Montserrat Medium"/>
      <p:regular r:id="rId22"/>
      <p:bold r:id="rId23"/>
      <p:italic r:id="rId24"/>
      <p:boldItalic r:id="rId25"/>
    </p:embeddedFont>
    <p:embeddedFont>
      <p:font typeface="Montserrat ExtraLight"/>
      <p:regular r:id="rId26"/>
      <p:bold r:id="rId27"/>
      <p:italic r:id="rId28"/>
      <p:boldItalic r:id="rId29"/>
    </p:embeddedFont>
    <p:embeddedFont>
      <p:font typeface="Montserrat ExtraBold"/>
      <p:bold r:id="rId30"/>
      <p:boldItalic r:id="rId3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Montserrat-italic.fntdata"/><Relationship Id="rId22" Type="http://schemas.openxmlformats.org/officeDocument/2006/relationships/font" Target="fonts/MontserratMedium-regular.fntdata"/><Relationship Id="rId21" Type="http://schemas.openxmlformats.org/officeDocument/2006/relationships/font" Target="fonts/Montserrat-boldItalic.fntdata"/><Relationship Id="rId24" Type="http://schemas.openxmlformats.org/officeDocument/2006/relationships/font" Target="fonts/MontserratMedium-italic.fntdata"/><Relationship Id="rId23" Type="http://schemas.openxmlformats.org/officeDocument/2006/relationships/font" Target="fonts/MontserratMedium-bold.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MontserratExtraLight-regular.fntdata"/><Relationship Id="rId25" Type="http://schemas.openxmlformats.org/officeDocument/2006/relationships/font" Target="fonts/MontserratMedium-boldItalic.fntdata"/><Relationship Id="rId28" Type="http://schemas.openxmlformats.org/officeDocument/2006/relationships/font" Target="fonts/MontserratExtraLight-italic.fntdata"/><Relationship Id="rId27" Type="http://schemas.openxmlformats.org/officeDocument/2006/relationships/font" Target="fonts/MontserratExtraLight-bold.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MontserratExtraLight-boldItalic.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MontserratExtraBold-boldItalic.fntdata"/><Relationship Id="rId30" Type="http://schemas.openxmlformats.org/officeDocument/2006/relationships/font" Target="fonts/MontserratExtraBold-bold.fntdata"/><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font" Target="fonts/Montserrat-bold.fntdata"/><Relationship Id="rId18" Type="http://schemas.openxmlformats.org/officeDocument/2006/relationships/font" Target="fonts/Montserrat-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26ef54d6a3a_1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26ef54d6a3a_1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26ef54d6a3a_1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26ef54d6a3a_1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26ef54d6a3a_1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26ef54d6a3a_1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26ef54d6a3a_1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26ef54d6a3a_1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7f9262ee2f_0_262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7f9262ee2f_0_262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7f9262ee2f_0_26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7f9262ee2f_0_26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7f9262ee2f_0_263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7f9262ee2f_0_263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7f9262ee2f_0_263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7f9262ee2f_0_263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7f9262ee2f_0_26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7f9262ee2f_0_26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7f9262ee2f_0_263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7f9262ee2f_0_263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7f9262ee2f_0_26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7f9262ee2f_0_26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7f9262ee2f_0_261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7f9262ee2f_0_26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0.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0.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3.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4.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5.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6.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0.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7.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8" name="Shape 8"/>
        <p:cNvGrpSpPr/>
        <p:nvPr/>
      </p:nvGrpSpPr>
      <p:grpSpPr>
        <a:xfrm>
          <a:off x="0" y="0"/>
          <a:ext cx="0" cy="0"/>
          <a:chOff x="0" y="0"/>
          <a:chExt cx="0" cy="0"/>
        </a:xfrm>
      </p:grpSpPr>
      <p:sp>
        <p:nvSpPr>
          <p:cNvPr id="9" name="Google Shape;9;p2"/>
          <p:cNvSpPr txBox="1"/>
          <p:nvPr>
            <p:ph type="ctrTitle"/>
          </p:nvPr>
        </p:nvSpPr>
        <p:spPr>
          <a:xfrm>
            <a:off x="2175900" y="1950100"/>
            <a:ext cx="4792200" cy="6447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1"/>
              </a:buClr>
              <a:buSzPts val="3600"/>
              <a:buNone/>
              <a:defRPr b="1" sz="3600">
                <a:solidFill>
                  <a:schemeClr val="lt1"/>
                </a:solidFill>
              </a:defRPr>
            </a:lvl1pPr>
            <a:lvl2pPr lvl="1" algn="ctr">
              <a:spcBef>
                <a:spcPts val="0"/>
              </a:spcBef>
              <a:spcAft>
                <a:spcPts val="0"/>
              </a:spcAft>
              <a:buClr>
                <a:schemeClr val="lt1"/>
              </a:buClr>
              <a:buSzPts val="3600"/>
              <a:buNone/>
              <a:defRPr b="1" sz="3600">
                <a:solidFill>
                  <a:schemeClr val="lt1"/>
                </a:solidFill>
              </a:defRPr>
            </a:lvl2pPr>
            <a:lvl3pPr lvl="2" algn="ctr">
              <a:spcBef>
                <a:spcPts val="0"/>
              </a:spcBef>
              <a:spcAft>
                <a:spcPts val="0"/>
              </a:spcAft>
              <a:buClr>
                <a:schemeClr val="lt1"/>
              </a:buClr>
              <a:buSzPts val="3600"/>
              <a:buNone/>
              <a:defRPr b="1" sz="3600">
                <a:solidFill>
                  <a:schemeClr val="lt1"/>
                </a:solidFill>
              </a:defRPr>
            </a:lvl3pPr>
            <a:lvl4pPr lvl="3" algn="ctr">
              <a:spcBef>
                <a:spcPts val="0"/>
              </a:spcBef>
              <a:spcAft>
                <a:spcPts val="0"/>
              </a:spcAft>
              <a:buClr>
                <a:schemeClr val="lt1"/>
              </a:buClr>
              <a:buSzPts val="3600"/>
              <a:buNone/>
              <a:defRPr b="1" sz="3600">
                <a:solidFill>
                  <a:schemeClr val="lt1"/>
                </a:solidFill>
              </a:defRPr>
            </a:lvl4pPr>
            <a:lvl5pPr lvl="4" algn="ctr">
              <a:spcBef>
                <a:spcPts val="0"/>
              </a:spcBef>
              <a:spcAft>
                <a:spcPts val="0"/>
              </a:spcAft>
              <a:buClr>
                <a:schemeClr val="lt1"/>
              </a:buClr>
              <a:buSzPts val="3600"/>
              <a:buNone/>
              <a:defRPr b="1" sz="3600">
                <a:solidFill>
                  <a:schemeClr val="lt1"/>
                </a:solidFill>
              </a:defRPr>
            </a:lvl5pPr>
            <a:lvl6pPr lvl="5" algn="ctr">
              <a:spcBef>
                <a:spcPts val="0"/>
              </a:spcBef>
              <a:spcAft>
                <a:spcPts val="0"/>
              </a:spcAft>
              <a:buClr>
                <a:schemeClr val="lt1"/>
              </a:buClr>
              <a:buSzPts val="3600"/>
              <a:buNone/>
              <a:defRPr b="1" sz="3600">
                <a:solidFill>
                  <a:schemeClr val="lt1"/>
                </a:solidFill>
              </a:defRPr>
            </a:lvl6pPr>
            <a:lvl7pPr lvl="6" algn="ctr">
              <a:spcBef>
                <a:spcPts val="0"/>
              </a:spcBef>
              <a:spcAft>
                <a:spcPts val="0"/>
              </a:spcAft>
              <a:buClr>
                <a:schemeClr val="lt1"/>
              </a:buClr>
              <a:buSzPts val="3600"/>
              <a:buNone/>
              <a:defRPr b="1" sz="3600">
                <a:solidFill>
                  <a:schemeClr val="lt1"/>
                </a:solidFill>
              </a:defRPr>
            </a:lvl7pPr>
            <a:lvl8pPr lvl="7" algn="ctr">
              <a:spcBef>
                <a:spcPts val="0"/>
              </a:spcBef>
              <a:spcAft>
                <a:spcPts val="0"/>
              </a:spcAft>
              <a:buClr>
                <a:schemeClr val="lt1"/>
              </a:buClr>
              <a:buSzPts val="3600"/>
              <a:buNone/>
              <a:defRPr b="1" sz="3600">
                <a:solidFill>
                  <a:schemeClr val="lt1"/>
                </a:solidFill>
              </a:defRPr>
            </a:lvl8pPr>
            <a:lvl9pPr lvl="8" algn="ctr">
              <a:spcBef>
                <a:spcPts val="0"/>
              </a:spcBef>
              <a:spcAft>
                <a:spcPts val="0"/>
              </a:spcAft>
              <a:buClr>
                <a:schemeClr val="lt1"/>
              </a:buClr>
              <a:buSzPts val="3600"/>
              <a:buNone/>
              <a:defRPr b="1" sz="3600">
                <a:solidFill>
                  <a:schemeClr val="lt1"/>
                </a:solidFill>
              </a:defRPr>
            </a:lvl9pPr>
          </a:lstStyle>
          <a:p/>
        </p:txBody>
      </p:sp>
      <p:sp>
        <p:nvSpPr>
          <p:cNvPr id="10" name="Google Shape;10;p2"/>
          <p:cNvSpPr txBox="1"/>
          <p:nvPr>
            <p:ph idx="1" type="subTitle"/>
          </p:nvPr>
        </p:nvSpPr>
        <p:spPr>
          <a:xfrm>
            <a:off x="2044200" y="3704650"/>
            <a:ext cx="5055600" cy="464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accent1"/>
              </a:buClr>
              <a:buSzPts val="1400"/>
              <a:buNone/>
              <a:defRPr sz="1400">
                <a:solidFill>
                  <a:schemeClr val="accent1"/>
                </a:solidFill>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blipFill>
          <a:blip r:embed="rId2">
            <a:alphaModFix/>
          </a:blip>
          <a:stretch>
            <a:fillRect/>
          </a:stretch>
        </a:blipFill>
      </p:bgPr>
    </p:bg>
    <p:spTree>
      <p:nvGrpSpPr>
        <p:cNvPr id="37" name="Shape 37"/>
        <p:cNvGrpSpPr/>
        <p:nvPr/>
      </p:nvGrpSpPr>
      <p:grpSpPr>
        <a:xfrm>
          <a:off x="0" y="0"/>
          <a:ext cx="0" cy="0"/>
          <a:chOff x="0" y="0"/>
          <a:chExt cx="0" cy="0"/>
        </a:xfrm>
      </p:grpSpPr>
      <p:sp>
        <p:nvSpPr>
          <p:cNvPr id="38" name="Google Shape;38;p11"/>
          <p:cNvSpPr txBox="1"/>
          <p:nvPr>
            <p:ph hasCustomPrompt="1" type="title"/>
          </p:nvPr>
        </p:nvSpPr>
        <p:spPr>
          <a:xfrm>
            <a:off x="1920750" y="1634425"/>
            <a:ext cx="5302500" cy="11166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1"/>
              </a:buClr>
              <a:buSzPts val="7200"/>
              <a:buNone/>
              <a:defRPr sz="7200">
                <a:solidFill>
                  <a:schemeClr val="lt1"/>
                </a:solidFill>
              </a:defRPr>
            </a:lvl1pPr>
            <a:lvl2pPr lvl="1" algn="ctr">
              <a:spcBef>
                <a:spcPts val="0"/>
              </a:spcBef>
              <a:spcAft>
                <a:spcPts val="0"/>
              </a:spcAft>
              <a:buClr>
                <a:schemeClr val="lt1"/>
              </a:buClr>
              <a:buSzPts val="7200"/>
              <a:buNone/>
              <a:defRPr sz="7200">
                <a:solidFill>
                  <a:schemeClr val="lt1"/>
                </a:solidFill>
              </a:defRPr>
            </a:lvl2pPr>
            <a:lvl3pPr lvl="2" algn="ctr">
              <a:spcBef>
                <a:spcPts val="0"/>
              </a:spcBef>
              <a:spcAft>
                <a:spcPts val="0"/>
              </a:spcAft>
              <a:buClr>
                <a:schemeClr val="lt1"/>
              </a:buClr>
              <a:buSzPts val="7200"/>
              <a:buNone/>
              <a:defRPr sz="7200">
                <a:solidFill>
                  <a:schemeClr val="lt1"/>
                </a:solidFill>
              </a:defRPr>
            </a:lvl3pPr>
            <a:lvl4pPr lvl="3" algn="ctr">
              <a:spcBef>
                <a:spcPts val="0"/>
              </a:spcBef>
              <a:spcAft>
                <a:spcPts val="0"/>
              </a:spcAft>
              <a:buClr>
                <a:schemeClr val="lt1"/>
              </a:buClr>
              <a:buSzPts val="7200"/>
              <a:buNone/>
              <a:defRPr sz="7200">
                <a:solidFill>
                  <a:schemeClr val="lt1"/>
                </a:solidFill>
              </a:defRPr>
            </a:lvl4pPr>
            <a:lvl5pPr lvl="4" algn="ctr">
              <a:spcBef>
                <a:spcPts val="0"/>
              </a:spcBef>
              <a:spcAft>
                <a:spcPts val="0"/>
              </a:spcAft>
              <a:buClr>
                <a:schemeClr val="lt1"/>
              </a:buClr>
              <a:buSzPts val="7200"/>
              <a:buNone/>
              <a:defRPr sz="7200">
                <a:solidFill>
                  <a:schemeClr val="lt1"/>
                </a:solidFill>
              </a:defRPr>
            </a:lvl5pPr>
            <a:lvl6pPr lvl="5" algn="ctr">
              <a:spcBef>
                <a:spcPts val="0"/>
              </a:spcBef>
              <a:spcAft>
                <a:spcPts val="0"/>
              </a:spcAft>
              <a:buClr>
                <a:schemeClr val="lt1"/>
              </a:buClr>
              <a:buSzPts val="7200"/>
              <a:buNone/>
              <a:defRPr sz="7200">
                <a:solidFill>
                  <a:schemeClr val="lt1"/>
                </a:solidFill>
              </a:defRPr>
            </a:lvl6pPr>
            <a:lvl7pPr lvl="6" algn="ctr">
              <a:spcBef>
                <a:spcPts val="0"/>
              </a:spcBef>
              <a:spcAft>
                <a:spcPts val="0"/>
              </a:spcAft>
              <a:buClr>
                <a:schemeClr val="lt1"/>
              </a:buClr>
              <a:buSzPts val="7200"/>
              <a:buNone/>
              <a:defRPr sz="7200">
                <a:solidFill>
                  <a:schemeClr val="lt1"/>
                </a:solidFill>
              </a:defRPr>
            </a:lvl7pPr>
            <a:lvl8pPr lvl="7" algn="ctr">
              <a:spcBef>
                <a:spcPts val="0"/>
              </a:spcBef>
              <a:spcAft>
                <a:spcPts val="0"/>
              </a:spcAft>
              <a:buClr>
                <a:schemeClr val="lt1"/>
              </a:buClr>
              <a:buSzPts val="7200"/>
              <a:buNone/>
              <a:defRPr sz="7200">
                <a:solidFill>
                  <a:schemeClr val="lt1"/>
                </a:solidFill>
              </a:defRPr>
            </a:lvl8pPr>
            <a:lvl9pPr lvl="8" algn="ctr">
              <a:spcBef>
                <a:spcPts val="0"/>
              </a:spcBef>
              <a:spcAft>
                <a:spcPts val="0"/>
              </a:spcAft>
              <a:buClr>
                <a:schemeClr val="lt1"/>
              </a:buClr>
              <a:buSzPts val="7200"/>
              <a:buNone/>
              <a:defRPr sz="7200">
                <a:solidFill>
                  <a:schemeClr val="lt1"/>
                </a:solidFill>
              </a:defRPr>
            </a:lvl9pPr>
          </a:lstStyle>
          <a:p>
            <a:r>
              <a:t>xx%</a:t>
            </a:r>
          </a:p>
        </p:txBody>
      </p:sp>
      <p:sp>
        <p:nvSpPr>
          <p:cNvPr id="39" name="Google Shape;39;p11"/>
          <p:cNvSpPr txBox="1"/>
          <p:nvPr>
            <p:ph idx="1" type="body"/>
          </p:nvPr>
        </p:nvSpPr>
        <p:spPr>
          <a:xfrm>
            <a:off x="2786550" y="3094475"/>
            <a:ext cx="3570900" cy="5670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Clr>
                <a:schemeClr val="accent1"/>
              </a:buClr>
              <a:buSzPts val="1800"/>
              <a:buChar char="●"/>
              <a:defRPr>
                <a:solidFill>
                  <a:schemeClr val="accent1"/>
                </a:solidFill>
              </a:defRPr>
            </a:lvl1pPr>
            <a:lvl2pPr indent="-342900" lvl="1" marL="914400" algn="ctr">
              <a:spcBef>
                <a:spcPts val="1600"/>
              </a:spcBef>
              <a:spcAft>
                <a:spcPts val="0"/>
              </a:spcAft>
              <a:buClr>
                <a:schemeClr val="accent1"/>
              </a:buClr>
              <a:buSzPts val="1800"/>
              <a:buChar char="○"/>
              <a:defRPr sz="1800">
                <a:solidFill>
                  <a:schemeClr val="accent1"/>
                </a:solidFill>
              </a:defRPr>
            </a:lvl2pPr>
            <a:lvl3pPr indent="-342900" lvl="2" marL="1371600" algn="ctr">
              <a:spcBef>
                <a:spcPts val="1600"/>
              </a:spcBef>
              <a:spcAft>
                <a:spcPts val="0"/>
              </a:spcAft>
              <a:buClr>
                <a:schemeClr val="accent1"/>
              </a:buClr>
              <a:buSzPts val="1800"/>
              <a:buChar char="■"/>
              <a:defRPr sz="1800">
                <a:solidFill>
                  <a:schemeClr val="accent1"/>
                </a:solidFill>
              </a:defRPr>
            </a:lvl3pPr>
            <a:lvl4pPr indent="-342900" lvl="3" marL="1828800" algn="ctr">
              <a:spcBef>
                <a:spcPts val="1600"/>
              </a:spcBef>
              <a:spcAft>
                <a:spcPts val="0"/>
              </a:spcAft>
              <a:buClr>
                <a:schemeClr val="accent1"/>
              </a:buClr>
              <a:buSzPts val="1800"/>
              <a:buChar char="●"/>
              <a:defRPr sz="1800">
                <a:solidFill>
                  <a:schemeClr val="accent1"/>
                </a:solidFill>
              </a:defRPr>
            </a:lvl4pPr>
            <a:lvl5pPr indent="-342900" lvl="4" marL="2286000" algn="ctr">
              <a:spcBef>
                <a:spcPts val="1600"/>
              </a:spcBef>
              <a:spcAft>
                <a:spcPts val="0"/>
              </a:spcAft>
              <a:buClr>
                <a:schemeClr val="accent1"/>
              </a:buClr>
              <a:buSzPts val="1800"/>
              <a:buChar char="○"/>
              <a:defRPr sz="1800">
                <a:solidFill>
                  <a:schemeClr val="accent1"/>
                </a:solidFill>
              </a:defRPr>
            </a:lvl5pPr>
            <a:lvl6pPr indent="-342900" lvl="5" marL="2743200" algn="ctr">
              <a:spcBef>
                <a:spcPts val="1600"/>
              </a:spcBef>
              <a:spcAft>
                <a:spcPts val="0"/>
              </a:spcAft>
              <a:buClr>
                <a:schemeClr val="accent1"/>
              </a:buClr>
              <a:buSzPts val="1800"/>
              <a:buChar char="■"/>
              <a:defRPr sz="1800">
                <a:solidFill>
                  <a:schemeClr val="accent1"/>
                </a:solidFill>
              </a:defRPr>
            </a:lvl6pPr>
            <a:lvl7pPr indent="-342900" lvl="6" marL="3200400" algn="ctr">
              <a:spcBef>
                <a:spcPts val="1600"/>
              </a:spcBef>
              <a:spcAft>
                <a:spcPts val="0"/>
              </a:spcAft>
              <a:buClr>
                <a:schemeClr val="accent1"/>
              </a:buClr>
              <a:buSzPts val="1800"/>
              <a:buChar char="●"/>
              <a:defRPr sz="1800">
                <a:solidFill>
                  <a:schemeClr val="accent1"/>
                </a:solidFill>
              </a:defRPr>
            </a:lvl7pPr>
            <a:lvl8pPr indent="-342900" lvl="7" marL="3657600" algn="ctr">
              <a:spcBef>
                <a:spcPts val="1600"/>
              </a:spcBef>
              <a:spcAft>
                <a:spcPts val="0"/>
              </a:spcAft>
              <a:buClr>
                <a:schemeClr val="accent1"/>
              </a:buClr>
              <a:buSzPts val="1800"/>
              <a:buChar char="○"/>
              <a:defRPr sz="1800">
                <a:solidFill>
                  <a:schemeClr val="accent1"/>
                </a:solidFill>
              </a:defRPr>
            </a:lvl8pPr>
            <a:lvl9pPr indent="-342900" lvl="8" marL="4114800" algn="ctr">
              <a:spcBef>
                <a:spcPts val="1600"/>
              </a:spcBef>
              <a:spcAft>
                <a:spcPts val="1600"/>
              </a:spcAft>
              <a:buClr>
                <a:schemeClr val="accent1"/>
              </a:buClr>
              <a:buSzPts val="1800"/>
              <a:buChar char="■"/>
              <a:defRPr sz="1800">
                <a:solidFill>
                  <a:schemeClr val="accent1"/>
                </a:solidFill>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40" name="Shape 40"/>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ullet Points">
  <p:cSld name="CAPTION_ONLY_3">
    <p:bg>
      <p:bgPr>
        <a:blipFill>
          <a:blip r:embed="rId2">
            <a:alphaModFix/>
          </a:blip>
          <a:stretch>
            <a:fillRect/>
          </a:stretch>
        </a:blipFill>
      </p:bgPr>
    </p:bg>
    <p:spTree>
      <p:nvGrpSpPr>
        <p:cNvPr id="41" name="Shape 41"/>
        <p:cNvGrpSpPr/>
        <p:nvPr/>
      </p:nvGrpSpPr>
      <p:grpSpPr>
        <a:xfrm>
          <a:off x="0" y="0"/>
          <a:ext cx="0" cy="0"/>
          <a:chOff x="0" y="0"/>
          <a:chExt cx="0" cy="0"/>
        </a:xfrm>
      </p:grpSpPr>
      <p:sp>
        <p:nvSpPr>
          <p:cNvPr id="42" name="Google Shape;42;p13"/>
          <p:cNvSpPr txBox="1"/>
          <p:nvPr>
            <p:ph type="title"/>
          </p:nvPr>
        </p:nvSpPr>
        <p:spPr>
          <a:xfrm>
            <a:off x="938500" y="445025"/>
            <a:ext cx="57357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43" name="Google Shape;43;p13"/>
          <p:cNvSpPr txBox="1"/>
          <p:nvPr>
            <p:ph idx="1" type="body"/>
          </p:nvPr>
        </p:nvSpPr>
        <p:spPr>
          <a:xfrm>
            <a:off x="938500" y="1246025"/>
            <a:ext cx="7172100" cy="3039900"/>
          </a:xfrm>
          <a:prstGeom prst="rect">
            <a:avLst/>
          </a:prstGeom>
        </p:spPr>
        <p:txBody>
          <a:bodyPr anchorCtr="0" anchor="t" bIns="91425" lIns="91425" spcFirstLastPara="1" rIns="91425" wrap="square" tIns="91425">
            <a:noAutofit/>
          </a:bodyPr>
          <a:lstStyle>
            <a:lvl1pPr indent="-301625" lvl="0" marL="457200" rtl="0">
              <a:spcBef>
                <a:spcPts val="0"/>
              </a:spcBef>
              <a:spcAft>
                <a:spcPts val="0"/>
              </a:spcAft>
              <a:buClr>
                <a:schemeClr val="lt1"/>
              </a:buClr>
              <a:buSzPts val="1150"/>
              <a:buChar char="●"/>
              <a:defRPr sz="1150">
                <a:solidFill>
                  <a:schemeClr val="lt1"/>
                </a:solidFill>
              </a:defRPr>
            </a:lvl1pPr>
            <a:lvl2pPr indent="-301625" lvl="1" marL="914400" rtl="0">
              <a:spcBef>
                <a:spcPts val="1600"/>
              </a:spcBef>
              <a:spcAft>
                <a:spcPts val="0"/>
              </a:spcAft>
              <a:buClr>
                <a:schemeClr val="lt1"/>
              </a:buClr>
              <a:buSzPts val="1150"/>
              <a:buChar char="○"/>
              <a:defRPr sz="1150">
                <a:solidFill>
                  <a:schemeClr val="lt1"/>
                </a:solidFill>
              </a:defRPr>
            </a:lvl2pPr>
            <a:lvl3pPr indent="-301625" lvl="2" marL="1371600" rtl="0">
              <a:spcBef>
                <a:spcPts val="1600"/>
              </a:spcBef>
              <a:spcAft>
                <a:spcPts val="0"/>
              </a:spcAft>
              <a:buClr>
                <a:schemeClr val="lt1"/>
              </a:buClr>
              <a:buSzPts val="1150"/>
              <a:buChar char="■"/>
              <a:defRPr sz="1150">
                <a:solidFill>
                  <a:schemeClr val="lt1"/>
                </a:solidFill>
              </a:defRPr>
            </a:lvl3pPr>
            <a:lvl4pPr indent="-301625" lvl="3" marL="1828800" rtl="0">
              <a:spcBef>
                <a:spcPts val="1600"/>
              </a:spcBef>
              <a:spcAft>
                <a:spcPts val="0"/>
              </a:spcAft>
              <a:buClr>
                <a:schemeClr val="lt1"/>
              </a:buClr>
              <a:buSzPts val="1150"/>
              <a:buChar char="●"/>
              <a:defRPr sz="1150">
                <a:solidFill>
                  <a:schemeClr val="lt1"/>
                </a:solidFill>
              </a:defRPr>
            </a:lvl4pPr>
            <a:lvl5pPr indent="-301625" lvl="4" marL="2286000" rtl="0">
              <a:spcBef>
                <a:spcPts val="1600"/>
              </a:spcBef>
              <a:spcAft>
                <a:spcPts val="0"/>
              </a:spcAft>
              <a:buClr>
                <a:schemeClr val="lt1"/>
              </a:buClr>
              <a:buSzPts val="1150"/>
              <a:buChar char="○"/>
              <a:defRPr sz="1150">
                <a:solidFill>
                  <a:schemeClr val="lt1"/>
                </a:solidFill>
              </a:defRPr>
            </a:lvl5pPr>
            <a:lvl6pPr indent="-301625" lvl="5" marL="2743200" rtl="0">
              <a:spcBef>
                <a:spcPts val="1600"/>
              </a:spcBef>
              <a:spcAft>
                <a:spcPts val="0"/>
              </a:spcAft>
              <a:buClr>
                <a:schemeClr val="lt1"/>
              </a:buClr>
              <a:buSzPts val="1150"/>
              <a:buChar char="■"/>
              <a:defRPr sz="1150">
                <a:solidFill>
                  <a:schemeClr val="lt1"/>
                </a:solidFill>
              </a:defRPr>
            </a:lvl6pPr>
            <a:lvl7pPr indent="-301625" lvl="6" marL="3200400" rtl="0">
              <a:spcBef>
                <a:spcPts val="1600"/>
              </a:spcBef>
              <a:spcAft>
                <a:spcPts val="0"/>
              </a:spcAft>
              <a:buClr>
                <a:schemeClr val="lt1"/>
              </a:buClr>
              <a:buSzPts val="1150"/>
              <a:buChar char="●"/>
              <a:defRPr sz="1150">
                <a:solidFill>
                  <a:schemeClr val="lt1"/>
                </a:solidFill>
              </a:defRPr>
            </a:lvl7pPr>
            <a:lvl8pPr indent="-301625" lvl="7" marL="3657600" rtl="0">
              <a:spcBef>
                <a:spcPts val="1600"/>
              </a:spcBef>
              <a:spcAft>
                <a:spcPts val="0"/>
              </a:spcAft>
              <a:buClr>
                <a:schemeClr val="lt1"/>
              </a:buClr>
              <a:buSzPts val="1150"/>
              <a:buChar char="○"/>
              <a:defRPr sz="1150">
                <a:solidFill>
                  <a:schemeClr val="lt1"/>
                </a:solidFill>
              </a:defRPr>
            </a:lvl8pPr>
            <a:lvl9pPr indent="-301625" lvl="8" marL="4114800" rtl="0">
              <a:spcBef>
                <a:spcPts val="1600"/>
              </a:spcBef>
              <a:spcAft>
                <a:spcPts val="1600"/>
              </a:spcAft>
              <a:buClr>
                <a:schemeClr val="lt1"/>
              </a:buClr>
              <a:buSzPts val="1150"/>
              <a:buChar char="■"/>
              <a:defRPr sz="1150">
                <a:solidFill>
                  <a:schemeClr val="lt1"/>
                </a:solidFil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SECTION_TITLE_AND_DESCRIPTION_1_1_3">
    <p:bg>
      <p:bgPr>
        <a:blipFill>
          <a:blip r:embed="rId2">
            <a:alphaModFix/>
          </a:blip>
          <a:stretch>
            <a:fillRect/>
          </a:stretch>
        </a:blipFill>
      </p:bgPr>
    </p:bg>
    <p:spTree>
      <p:nvGrpSpPr>
        <p:cNvPr id="44" name="Shape 44"/>
        <p:cNvGrpSpPr/>
        <p:nvPr/>
      </p:nvGrpSpPr>
      <p:grpSpPr>
        <a:xfrm>
          <a:off x="0" y="0"/>
          <a:ext cx="0" cy="0"/>
          <a:chOff x="0" y="0"/>
          <a:chExt cx="0" cy="0"/>
        </a:xfrm>
      </p:grpSpPr>
      <p:sp>
        <p:nvSpPr>
          <p:cNvPr id="45" name="Google Shape;45;p14"/>
          <p:cNvSpPr txBox="1"/>
          <p:nvPr>
            <p:ph type="title"/>
          </p:nvPr>
        </p:nvSpPr>
        <p:spPr>
          <a:xfrm>
            <a:off x="3538497" y="26155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46" name="Google Shape;46;p14"/>
          <p:cNvSpPr txBox="1"/>
          <p:nvPr>
            <p:ph idx="1" type="subTitle"/>
          </p:nvPr>
        </p:nvSpPr>
        <p:spPr>
          <a:xfrm>
            <a:off x="3538497" y="31480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47" name="Google Shape;47;p14"/>
          <p:cNvSpPr txBox="1"/>
          <p:nvPr>
            <p:ph idx="2" type="title"/>
          </p:nvPr>
        </p:nvSpPr>
        <p:spPr>
          <a:xfrm>
            <a:off x="6028553" y="26155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48" name="Google Shape;48;p14"/>
          <p:cNvSpPr txBox="1"/>
          <p:nvPr>
            <p:ph idx="3" type="subTitle"/>
          </p:nvPr>
        </p:nvSpPr>
        <p:spPr>
          <a:xfrm>
            <a:off x="6028553" y="31480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49" name="Google Shape;49;p14"/>
          <p:cNvSpPr txBox="1"/>
          <p:nvPr>
            <p:ph idx="4" type="title"/>
          </p:nvPr>
        </p:nvSpPr>
        <p:spPr>
          <a:xfrm>
            <a:off x="1048447" y="26155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50" name="Google Shape;50;p14"/>
          <p:cNvSpPr txBox="1"/>
          <p:nvPr>
            <p:ph idx="5" type="subTitle"/>
          </p:nvPr>
        </p:nvSpPr>
        <p:spPr>
          <a:xfrm>
            <a:off x="1048447" y="31480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51" name="Google Shape;51;p14"/>
          <p:cNvSpPr txBox="1"/>
          <p:nvPr>
            <p:ph hasCustomPrompt="1" idx="6" type="title"/>
          </p:nvPr>
        </p:nvSpPr>
        <p:spPr>
          <a:xfrm>
            <a:off x="1048450" y="1770700"/>
            <a:ext cx="20670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2"/>
              </a:buClr>
              <a:buSzPts val="3600"/>
              <a:buNone/>
              <a:defRPr sz="3600">
                <a:solidFill>
                  <a:schemeClr val="lt2"/>
                </a:solidFill>
              </a:defRPr>
            </a:lvl1pPr>
            <a:lvl2pPr lvl="1" rtl="0" algn="ctr">
              <a:spcBef>
                <a:spcPts val="0"/>
              </a:spcBef>
              <a:spcAft>
                <a:spcPts val="0"/>
              </a:spcAft>
              <a:buClr>
                <a:schemeClr val="lt2"/>
              </a:buClr>
              <a:buSzPts val="3600"/>
              <a:buNone/>
              <a:defRPr sz="3600">
                <a:solidFill>
                  <a:schemeClr val="lt2"/>
                </a:solidFill>
              </a:defRPr>
            </a:lvl2pPr>
            <a:lvl3pPr lvl="2" rtl="0" algn="ctr">
              <a:spcBef>
                <a:spcPts val="0"/>
              </a:spcBef>
              <a:spcAft>
                <a:spcPts val="0"/>
              </a:spcAft>
              <a:buClr>
                <a:schemeClr val="lt2"/>
              </a:buClr>
              <a:buSzPts val="3600"/>
              <a:buNone/>
              <a:defRPr sz="3600">
                <a:solidFill>
                  <a:schemeClr val="lt2"/>
                </a:solidFill>
              </a:defRPr>
            </a:lvl3pPr>
            <a:lvl4pPr lvl="3" rtl="0" algn="ctr">
              <a:spcBef>
                <a:spcPts val="0"/>
              </a:spcBef>
              <a:spcAft>
                <a:spcPts val="0"/>
              </a:spcAft>
              <a:buClr>
                <a:schemeClr val="lt2"/>
              </a:buClr>
              <a:buSzPts val="3600"/>
              <a:buNone/>
              <a:defRPr sz="3600">
                <a:solidFill>
                  <a:schemeClr val="lt2"/>
                </a:solidFill>
              </a:defRPr>
            </a:lvl4pPr>
            <a:lvl5pPr lvl="4" rtl="0" algn="ctr">
              <a:spcBef>
                <a:spcPts val="0"/>
              </a:spcBef>
              <a:spcAft>
                <a:spcPts val="0"/>
              </a:spcAft>
              <a:buClr>
                <a:schemeClr val="lt2"/>
              </a:buClr>
              <a:buSzPts val="3600"/>
              <a:buNone/>
              <a:defRPr sz="3600">
                <a:solidFill>
                  <a:schemeClr val="lt2"/>
                </a:solidFill>
              </a:defRPr>
            </a:lvl5pPr>
            <a:lvl6pPr lvl="5" rtl="0" algn="ctr">
              <a:spcBef>
                <a:spcPts val="0"/>
              </a:spcBef>
              <a:spcAft>
                <a:spcPts val="0"/>
              </a:spcAft>
              <a:buClr>
                <a:schemeClr val="lt2"/>
              </a:buClr>
              <a:buSzPts val="3600"/>
              <a:buNone/>
              <a:defRPr sz="3600">
                <a:solidFill>
                  <a:schemeClr val="lt2"/>
                </a:solidFill>
              </a:defRPr>
            </a:lvl6pPr>
            <a:lvl7pPr lvl="6" rtl="0" algn="ctr">
              <a:spcBef>
                <a:spcPts val="0"/>
              </a:spcBef>
              <a:spcAft>
                <a:spcPts val="0"/>
              </a:spcAft>
              <a:buClr>
                <a:schemeClr val="lt2"/>
              </a:buClr>
              <a:buSzPts val="3600"/>
              <a:buNone/>
              <a:defRPr sz="3600">
                <a:solidFill>
                  <a:schemeClr val="lt2"/>
                </a:solidFill>
              </a:defRPr>
            </a:lvl7pPr>
            <a:lvl8pPr lvl="7" rtl="0" algn="ctr">
              <a:spcBef>
                <a:spcPts val="0"/>
              </a:spcBef>
              <a:spcAft>
                <a:spcPts val="0"/>
              </a:spcAft>
              <a:buClr>
                <a:schemeClr val="lt2"/>
              </a:buClr>
              <a:buSzPts val="3600"/>
              <a:buNone/>
              <a:defRPr sz="3600">
                <a:solidFill>
                  <a:schemeClr val="lt2"/>
                </a:solidFill>
              </a:defRPr>
            </a:lvl8pPr>
            <a:lvl9pPr lvl="8" rtl="0" algn="ctr">
              <a:spcBef>
                <a:spcPts val="0"/>
              </a:spcBef>
              <a:spcAft>
                <a:spcPts val="0"/>
              </a:spcAft>
              <a:buClr>
                <a:schemeClr val="lt2"/>
              </a:buClr>
              <a:buSzPts val="3600"/>
              <a:buNone/>
              <a:defRPr sz="3600">
                <a:solidFill>
                  <a:schemeClr val="lt2"/>
                </a:solidFill>
              </a:defRPr>
            </a:lvl9pPr>
          </a:lstStyle>
          <a:p>
            <a:r>
              <a:t>xx%</a:t>
            </a:r>
          </a:p>
        </p:txBody>
      </p:sp>
      <p:sp>
        <p:nvSpPr>
          <p:cNvPr id="52" name="Google Shape;52;p14"/>
          <p:cNvSpPr txBox="1"/>
          <p:nvPr>
            <p:ph hasCustomPrompt="1" idx="7" type="title"/>
          </p:nvPr>
        </p:nvSpPr>
        <p:spPr>
          <a:xfrm>
            <a:off x="3538500" y="1770700"/>
            <a:ext cx="20670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2"/>
              </a:buClr>
              <a:buSzPts val="3600"/>
              <a:buNone/>
              <a:defRPr sz="3600">
                <a:solidFill>
                  <a:schemeClr val="lt2"/>
                </a:solidFill>
              </a:defRPr>
            </a:lvl1pPr>
            <a:lvl2pPr lvl="1" rtl="0" algn="ctr">
              <a:spcBef>
                <a:spcPts val="0"/>
              </a:spcBef>
              <a:spcAft>
                <a:spcPts val="0"/>
              </a:spcAft>
              <a:buClr>
                <a:schemeClr val="lt2"/>
              </a:buClr>
              <a:buSzPts val="3600"/>
              <a:buNone/>
              <a:defRPr sz="3600">
                <a:solidFill>
                  <a:schemeClr val="lt2"/>
                </a:solidFill>
              </a:defRPr>
            </a:lvl2pPr>
            <a:lvl3pPr lvl="2" rtl="0" algn="ctr">
              <a:spcBef>
                <a:spcPts val="0"/>
              </a:spcBef>
              <a:spcAft>
                <a:spcPts val="0"/>
              </a:spcAft>
              <a:buClr>
                <a:schemeClr val="lt2"/>
              </a:buClr>
              <a:buSzPts val="3600"/>
              <a:buNone/>
              <a:defRPr sz="3600">
                <a:solidFill>
                  <a:schemeClr val="lt2"/>
                </a:solidFill>
              </a:defRPr>
            </a:lvl3pPr>
            <a:lvl4pPr lvl="3" rtl="0" algn="ctr">
              <a:spcBef>
                <a:spcPts val="0"/>
              </a:spcBef>
              <a:spcAft>
                <a:spcPts val="0"/>
              </a:spcAft>
              <a:buClr>
                <a:schemeClr val="lt2"/>
              </a:buClr>
              <a:buSzPts val="3600"/>
              <a:buNone/>
              <a:defRPr sz="3600">
                <a:solidFill>
                  <a:schemeClr val="lt2"/>
                </a:solidFill>
              </a:defRPr>
            </a:lvl4pPr>
            <a:lvl5pPr lvl="4" rtl="0" algn="ctr">
              <a:spcBef>
                <a:spcPts val="0"/>
              </a:spcBef>
              <a:spcAft>
                <a:spcPts val="0"/>
              </a:spcAft>
              <a:buClr>
                <a:schemeClr val="lt2"/>
              </a:buClr>
              <a:buSzPts val="3600"/>
              <a:buNone/>
              <a:defRPr sz="3600">
                <a:solidFill>
                  <a:schemeClr val="lt2"/>
                </a:solidFill>
              </a:defRPr>
            </a:lvl5pPr>
            <a:lvl6pPr lvl="5" rtl="0" algn="ctr">
              <a:spcBef>
                <a:spcPts val="0"/>
              </a:spcBef>
              <a:spcAft>
                <a:spcPts val="0"/>
              </a:spcAft>
              <a:buClr>
                <a:schemeClr val="lt2"/>
              </a:buClr>
              <a:buSzPts val="3600"/>
              <a:buNone/>
              <a:defRPr sz="3600">
                <a:solidFill>
                  <a:schemeClr val="lt2"/>
                </a:solidFill>
              </a:defRPr>
            </a:lvl6pPr>
            <a:lvl7pPr lvl="6" rtl="0" algn="ctr">
              <a:spcBef>
                <a:spcPts val="0"/>
              </a:spcBef>
              <a:spcAft>
                <a:spcPts val="0"/>
              </a:spcAft>
              <a:buClr>
                <a:schemeClr val="lt2"/>
              </a:buClr>
              <a:buSzPts val="3600"/>
              <a:buNone/>
              <a:defRPr sz="3600">
                <a:solidFill>
                  <a:schemeClr val="lt2"/>
                </a:solidFill>
              </a:defRPr>
            </a:lvl7pPr>
            <a:lvl8pPr lvl="7" rtl="0" algn="ctr">
              <a:spcBef>
                <a:spcPts val="0"/>
              </a:spcBef>
              <a:spcAft>
                <a:spcPts val="0"/>
              </a:spcAft>
              <a:buClr>
                <a:schemeClr val="lt2"/>
              </a:buClr>
              <a:buSzPts val="3600"/>
              <a:buNone/>
              <a:defRPr sz="3600">
                <a:solidFill>
                  <a:schemeClr val="lt2"/>
                </a:solidFill>
              </a:defRPr>
            </a:lvl8pPr>
            <a:lvl9pPr lvl="8" rtl="0" algn="ctr">
              <a:spcBef>
                <a:spcPts val="0"/>
              </a:spcBef>
              <a:spcAft>
                <a:spcPts val="0"/>
              </a:spcAft>
              <a:buClr>
                <a:schemeClr val="lt2"/>
              </a:buClr>
              <a:buSzPts val="3600"/>
              <a:buNone/>
              <a:defRPr sz="3600">
                <a:solidFill>
                  <a:schemeClr val="lt2"/>
                </a:solidFill>
              </a:defRPr>
            </a:lvl9pPr>
          </a:lstStyle>
          <a:p>
            <a:r>
              <a:t>xx%</a:t>
            </a:r>
          </a:p>
        </p:txBody>
      </p:sp>
      <p:sp>
        <p:nvSpPr>
          <p:cNvPr id="53" name="Google Shape;53;p14"/>
          <p:cNvSpPr txBox="1"/>
          <p:nvPr>
            <p:ph hasCustomPrompt="1" idx="8" type="title"/>
          </p:nvPr>
        </p:nvSpPr>
        <p:spPr>
          <a:xfrm>
            <a:off x="6028550" y="1770700"/>
            <a:ext cx="20670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2"/>
              </a:buClr>
              <a:buSzPts val="3600"/>
              <a:buNone/>
              <a:defRPr sz="3600">
                <a:solidFill>
                  <a:schemeClr val="lt2"/>
                </a:solidFill>
              </a:defRPr>
            </a:lvl1pPr>
            <a:lvl2pPr lvl="1" rtl="0" algn="ctr">
              <a:spcBef>
                <a:spcPts val="0"/>
              </a:spcBef>
              <a:spcAft>
                <a:spcPts val="0"/>
              </a:spcAft>
              <a:buClr>
                <a:schemeClr val="lt2"/>
              </a:buClr>
              <a:buSzPts val="3600"/>
              <a:buNone/>
              <a:defRPr sz="3600">
                <a:solidFill>
                  <a:schemeClr val="lt2"/>
                </a:solidFill>
              </a:defRPr>
            </a:lvl2pPr>
            <a:lvl3pPr lvl="2" rtl="0" algn="ctr">
              <a:spcBef>
                <a:spcPts val="0"/>
              </a:spcBef>
              <a:spcAft>
                <a:spcPts val="0"/>
              </a:spcAft>
              <a:buClr>
                <a:schemeClr val="lt2"/>
              </a:buClr>
              <a:buSzPts val="3600"/>
              <a:buNone/>
              <a:defRPr sz="3600">
                <a:solidFill>
                  <a:schemeClr val="lt2"/>
                </a:solidFill>
              </a:defRPr>
            </a:lvl3pPr>
            <a:lvl4pPr lvl="3" rtl="0" algn="ctr">
              <a:spcBef>
                <a:spcPts val="0"/>
              </a:spcBef>
              <a:spcAft>
                <a:spcPts val="0"/>
              </a:spcAft>
              <a:buClr>
                <a:schemeClr val="lt2"/>
              </a:buClr>
              <a:buSzPts val="3600"/>
              <a:buNone/>
              <a:defRPr sz="3600">
                <a:solidFill>
                  <a:schemeClr val="lt2"/>
                </a:solidFill>
              </a:defRPr>
            </a:lvl4pPr>
            <a:lvl5pPr lvl="4" rtl="0" algn="ctr">
              <a:spcBef>
                <a:spcPts val="0"/>
              </a:spcBef>
              <a:spcAft>
                <a:spcPts val="0"/>
              </a:spcAft>
              <a:buClr>
                <a:schemeClr val="lt2"/>
              </a:buClr>
              <a:buSzPts val="3600"/>
              <a:buNone/>
              <a:defRPr sz="3600">
                <a:solidFill>
                  <a:schemeClr val="lt2"/>
                </a:solidFill>
              </a:defRPr>
            </a:lvl5pPr>
            <a:lvl6pPr lvl="5" rtl="0" algn="ctr">
              <a:spcBef>
                <a:spcPts val="0"/>
              </a:spcBef>
              <a:spcAft>
                <a:spcPts val="0"/>
              </a:spcAft>
              <a:buClr>
                <a:schemeClr val="lt2"/>
              </a:buClr>
              <a:buSzPts val="3600"/>
              <a:buNone/>
              <a:defRPr sz="3600">
                <a:solidFill>
                  <a:schemeClr val="lt2"/>
                </a:solidFill>
              </a:defRPr>
            </a:lvl6pPr>
            <a:lvl7pPr lvl="6" rtl="0" algn="ctr">
              <a:spcBef>
                <a:spcPts val="0"/>
              </a:spcBef>
              <a:spcAft>
                <a:spcPts val="0"/>
              </a:spcAft>
              <a:buClr>
                <a:schemeClr val="lt2"/>
              </a:buClr>
              <a:buSzPts val="3600"/>
              <a:buNone/>
              <a:defRPr sz="3600">
                <a:solidFill>
                  <a:schemeClr val="lt2"/>
                </a:solidFill>
              </a:defRPr>
            </a:lvl7pPr>
            <a:lvl8pPr lvl="7" rtl="0" algn="ctr">
              <a:spcBef>
                <a:spcPts val="0"/>
              </a:spcBef>
              <a:spcAft>
                <a:spcPts val="0"/>
              </a:spcAft>
              <a:buClr>
                <a:schemeClr val="lt2"/>
              </a:buClr>
              <a:buSzPts val="3600"/>
              <a:buNone/>
              <a:defRPr sz="3600">
                <a:solidFill>
                  <a:schemeClr val="lt2"/>
                </a:solidFill>
              </a:defRPr>
            </a:lvl8pPr>
            <a:lvl9pPr lvl="8" rtl="0" algn="ctr">
              <a:spcBef>
                <a:spcPts val="0"/>
              </a:spcBef>
              <a:spcAft>
                <a:spcPts val="0"/>
              </a:spcAft>
              <a:buClr>
                <a:schemeClr val="lt2"/>
              </a:buClr>
              <a:buSzPts val="3600"/>
              <a:buNone/>
              <a:defRPr sz="3600">
                <a:solidFill>
                  <a:schemeClr val="lt2"/>
                </a:solidFill>
              </a:defRPr>
            </a:lvl9pPr>
          </a:lstStyle>
          <a:p>
            <a:r>
              <a:t>xx%</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p:cSld name="TITLE_1">
    <p:bg>
      <p:bgPr>
        <a:blipFill>
          <a:blip r:embed="rId2">
            <a:alphaModFix/>
          </a:blip>
          <a:stretch>
            <a:fillRect/>
          </a:stretch>
        </a:blipFill>
      </p:bgPr>
    </p:bg>
    <p:spTree>
      <p:nvGrpSpPr>
        <p:cNvPr id="54" name="Shape 54"/>
        <p:cNvGrpSpPr/>
        <p:nvPr/>
      </p:nvGrpSpPr>
      <p:grpSpPr>
        <a:xfrm>
          <a:off x="0" y="0"/>
          <a:ext cx="0" cy="0"/>
          <a:chOff x="0" y="0"/>
          <a:chExt cx="0" cy="0"/>
        </a:xfrm>
      </p:grpSpPr>
      <p:sp>
        <p:nvSpPr>
          <p:cNvPr id="55" name="Google Shape;55;p15"/>
          <p:cNvSpPr txBox="1"/>
          <p:nvPr>
            <p:ph type="ctrTitle"/>
          </p:nvPr>
        </p:nvSpPr>
        <p:spPr>
          <a:xfrm>
            <a:off x="4285500" y="2832875"/>
            <a:ext cx="3657300" cy="644700"/>
          </a:xfrm>
          <a:prstGeom prst="rect">
            <a:avLst/>
          </a:prstGeom>
          <a:effectLst>
            <a:outerShdw blurRad="57150" rotWithShape="0" algn="bl" dir="5400000" dist="19050">
              <a:srgbClr val="76A5AF">
                <a:alpha val="88000"/>
              </a:srgbClr>
            </a:outerShdw>
          </a:effectLst>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b="1" sz="6000">
                <a:solidFill>
                  <a:schemeClr val="lt1"/>
                </a:solidFill>
              </a:defRPr>
            </a:lvl1pPr>
            <a:lvl2pPr lvl="1" rtl="0" algn="ctr">
              <a:spcBef>
                <a:spcPts val="0"/>
              </a:spcBef>
              <a:spcAft>
                <a:spcPts val="0"/>
              </a:spcAft>
              <a:buClr>
                <a:schemeClr val="lt1"/>
              </a:buClr>
              <a:buSzPts val="3600"/>
              <a:buNone/>
              <a:defRPr b="1" sz="3600">
                <a:solidFill>
                  <a:schemeClr val="lt1"/>
                </a:solidFill>
              </a:defRPr>
            </a:lvl2pPr>
            <a:lvl3pPr lvl="2" rtl="0" algn="ctr">
              <a:spcBef>
                <a:spcPts val="0"/>
              </a:spcBef>
              <a:spcAft>
                <a:spcPts val="0"/>
              </a:spcAft>
              <a:buClr>
                <a:schemeClr val="lt1"/>
              </a:buClr>
              <a:buSzPts val="3600"/>
              <a:buNone/>
              <a:defRPr b="1" sz="3600">
                <a:solidFill>
                  <a:schemeClr val="lt1"/>
                </a:solidFill>
              </a:defRPr>
            </a:lvl3pPr>
            <a:lvl4pPr lvl="3" rtl="0" algn="ctr">
              <a:spcBef>
                <a:spcPts val="0"/>
              </a:spcBef>
              <a:spcAft>
                <a:spcPts val="0"/>
              </a:spcAft>
              <a:buClr>
                <a:schemeClr val="lt1"/>
              </a:buClr>
              <a:buSzPts val="3600"/>
              <a:buNone/>
              <a:defRPr b="1" sz="3600">
                <a:solidFill>
                  <a:schemeClr val="lt1"/>
                </a:solidFill>
              </a:defRPr>
            </a:lvl4pPr>
            <a:lvl5pPr lvl="4" rtl="0" algn="ctr">
              <a:spcBef>
                <a:spcPts val="0"/>
              </a:spcBef>
              <a:spcAft>
                <a:spcPts val="0"/>
              </a:spcAft>
              <a:buClr>
                <a:schemeClr val="lt1"/>
              </a:buClr>
              <a:buSzPts val="3600"/>
              <a:buNone/>
              <a:defRPr b="1" sz="3600">
                <a:solidFill>
                  <a:schemeClr val="lt1"/>
                </a:solidFill>
              </a:defRPr>
            </a:lvl5pPr>
            <a:lvl6pPr lvl="5" rtl="0" algn="ctr">
              <a:spcBef>
                <a:spcPts val="0"/>
              </a:spcBef>
              <a:spcAft>
                <a:spcPts val="0"/>
              </a:spcAft>
              <a:buClr>
                <a:schemeClr val="lt1"/>
              </a:buClr>
              <a:buSzPts val="3600"/>
              <a:buNone/>
              <a:defRPr b="1" sz="3600">
                <a:solidFill>
                  <a:schemeClr val="lt1"/>
                </a:solidFill>
              </a:defRPr>
            </a:lvl6pPr>
            <a:lvl7pPr lvl="6" rtl="0" algn="ctr">
              <a:spcBef>
                <a:spcPts val="0"/>
              </a:spcBef>
              <a:spcAft>
                <a:spcPts val="0"/>
              </a:spcAft>
              <a:buClr>
                <a:schemeClr val="lt1"/>
              </a:buClr>
              <a:buSzPts val="3600"/>
              <a:buNone/>
              <a:defRPr b="1" sz="3600">
                <a:solidFill>
                  <a:schemeClr val="lt1"/>
                </a:solidFill>
              </a:defRPr>
            </a:lvl7pPr>
            <a:lvl8pPr lvl="7" rtl="0" algn="ctr">
              <a:spcBef>
                <a:spcPts val="0"/>
              </a:spcBef>
              <a:spcAft>
                <a:spcPts val="0"/>
              </a:spcAft>
              <a:buClr>
                <a:schemeClr val="lt1"/>
              </a:buClr>
              <a:buSzPts val="3600"/>
              <a:buNone/>
              <a:defRPr b="1" sz="3600">
                <a:solidFill>
                  <a:schemeClr val="lt1"/>
                </a:solidFill>
              </a:defRPr>
            </a:lvl8pPr>
            <a:lvl9pPr lvl="8" rtl="0" algn="ctr">
              <a:spcBef>
                <a:spcPts val="0"/>
              </a:spcBef>
              <a:spcAft>
                <a:spcPts val="0"/>
              </a:spcAft>
              <a:buClr>
                <a:schemeClr val="lt1"/>
              </a:buClr>
              <a:buSzPts val="3600"/>
              <a:buNone/>
              <a:defRPr b="1" sz="3600">
                <a:solidFill>
                  <a:schemeClr val="lt1"/>
                </a:solidFill>
              </a:defRPr>
            </a:lvl9pPr>
          </a:lstStyle>
          <a:p/>
        </p:txBody>
      </p:sp>
      <p:sp>
        <p:nvSpPr>
          <p:cNvPr id="56" name="Google Shape;56;p15"/>
          <p:cNvSpPr txBox="1"/>
          <p:nvPr>
            <p:ph idx="1" type="subTitle"/>
          </p:nvPr>
        </p:nvSpPr>
        <p:spPr>
          <a:xfrm>
            <a:off x="4144050" y="3549850"/>
            <a:ext cx="3940200" cy="46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_1">
    <p:bg>
      <p:bgPr>
        <a:blipFill>
          <a:blip r:embed="rId2">
            <a:alphaModFix/>
          </a:blip>
          <a:stretch>
            <a:fillRect/>
          </a:stretch>
        </a:blipFill>
      </p:bgPr>
    </p:bg>
    <p:spTree>
      <p:nvGrpSpPr>
        <p:cNvPr id="57" name="Shape 57"/>
        <p:cNvGrpSpPr/>
        <p:nvPr/>
      </p:nvGrpSpPr>
      <p:grpSpPr>
        <a:xfrm>
          <a:off x="0" y="0"/>
          <a:ext cx="0" cy="0"/>
          <a:chOff x="0" y="0"/>
          <a:chExt cx="0" cy="0"/>
        </a:xfrm>
      </p:grpSpPr>
      <p:sp>
        <p:nvSpPr>
          <p:cNvPr id="58" name="Google Shape;58;p16"/>
          <p:cNvSpPr txBox="1"/>
          <p:nvPr>
            <p:ph type="ctrTitle"/>
          </p:nvPr>
        </p:nvSpPr>
        <p:spPr>
          <a:xfrm>
            <a:off x="1850525" y="1157925"/>
            <a:ext cx="5442900" cy="26031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3000"/>
              <a:buNone/>
              <a:defRPr b="1" sz="3000">
                <a:solidFill>
                  <a:schemeClr val="lt1"/>
                </a:solidFill>
              </a:defRPr>
            </a:lvl1pPr>
            <a:lvl2pPr lvl="1" rtl="0" algn="ctr">
              <a:spcBef>
                <a:spcPts val="0"/>
              </a:spcBef>
              <a:spcAft>
                <a:spcPts val="0"/>
              </a:spcAft>
              <a:buClr>
                <a:schemeClr val="lt1"/>
              </a:buClr>
              <a:buSzPts val="3000"/>
              <a:buNone/>
              <a:defRPr b="1" sz="3000">
                <a:solidFill>
                  <a:schemeClr val="lt1"/>
                </a:solidFill>
              </a:defRPr>
            </a:lvl2pPr>
            <a:lvl3pPr lvl="2" rtl="0" algn="ctr">
              <a:spcBef>
                <a:spcPts val="0"/>
              </a:spcBef>
              <a:spcAft>
                <a:spcPts val="0"/>
              </a:spcAft>
              <a:buClr>
                <a:schemeClr val="lt1"/>
              </a:buClr>
              <a:buSzPts val="3000"/>
              <a:buNone/>
              <a:defRPr b="1" sz="3000">
                <a:solidFill>
                  <a:schemeClr val="lt1"/>
                </a:solidFill>
              </a:defRPr>
            </a:lvl3pPr>
            <a:lvl4pPr lvl="3" rtl="0" algn="ctr">
              <a:spcBef>
                <a:spcPts val="0"/>
              </a:spcBef>
              <a:spcAft>
                <a:spcPts val="0"/>
              </a:spcAft>
              <a:buClr>
                <a:schemeClr val="lt1"/>
              </a:buClr>
              <a:buSzPts val="3000"/>
              <a:buNone/>
              <a:defRPr b="1" sz="3000">
                <a:solidFill>
                  <a:schemeClr val="lt1"/>
                </a:solidFill>
              </a:defRPr>
            </a:lvl4pPr>
            <a:lvl5pPr lvl="4" rtl="0" algn="ctr">
              <a:spcBef>
                <a:spcPts val="0"/>
              </a:spcBef>
              <a:spcAft>
                <a:spcPts val="0"/>
              </a:spcAft>
              <a:buClr>
                <a:schemeClr val="lt1"/>
              </a:buClr>
              <a:buSzPts val="3000"/>
              <a:buNone/>
              <a:defRPr b="1" sz="3000">
                <a:solidFill>
                  <a:schemeClr val="lt1"/>
                </a:solidFill>
              </a:defRPr>
            </a:lvl5pPr>
            <a:lvl6pPr lvl="5" rtl="0" algn="ctr">
              <a:spcBef>
                <a:spcPts val="0"/>
              </a:spcBef>
              <a:spcAft>
                <a:spcPts val="0"/>
              </a:spcAft>
              <a:buClr>
                <a:schemeClr val="lt1"/>
              </a:buClr>
              <a:buSzPts val="3000"/>
              <a:buNone/>
              <a:defRPr b="1" sz="3000">
                <a:solidFill>
                  <a:schemeClr val="lt1"/>
                </a:solidFill>
              </a:defRPr>
            </a:lvl6pPr>
            <a:lvl7pPr lvl="6" rtl="0" algn="ctr">
              <a:spcBef>
                <a:spcPts val="0"/>
              </a:spcBef>
              <a:spcAft>
                <a:spcPts val="0"/>
              </a:spcAft>
              <a:buClr>
                <a:schemeClr val="lt1"/>
              </a:buClr>
              <a:buSzPts val="3000"/>
              <a:buNone/>
              <a:defRPr b="1" sz="3000">
                <a:solidFill>
                  <a:schemeClr val="lt1"/>
                </a:solidFill>
              </a:defRPr>
            </a:lvl7pPr>
            <a:lvl8pPr lvl="7" rtl="0" algn="ctr">
              <a:spcBef>
                <a:spcPts val="0"/>
              </a:spcBef>
              <a:spcAft>
                <a:spcPts val="0"/>
              </a:spcAft>
              <a:buClr>
                <a:schemeClr val="lt1"/>
              </a:buClr>
              <a:buSzPts val="3000"/>
              <a:buNone/>
              <a:defRPr b="1" sz="3000">
                <a:solidFill>
                  <a:schemeClr val="lt1"/>
                </a:solidFill>
              </a:defRPr>
            </a:lvl8pPr>
            <a:lvl9pPr lvl="8" rtl="0" algn="ctr">
              <a:spcBef>
                <a:spcPts val="0"/>
              </a:spcBef>
              <a:spcAft>
                <a:spcPts val="0"/>
              </a:spcAft>
              <a:buClr>
                <a:schemeClr val="lt1"/>
              </a:buClr>
              <a:buSzPts val="3000"/>
              <a:buNone/>
              <a:defRPr b="1" sz="3000">
                <a:solidFill>
                  <a:schemeClr val="lt1"/>
                </a:solidFill>
              </a:defRPr>
            </a:lvl9pPr>
          </a:lstStyle>
          <a:p/>
        </p:txBody>
      </p:sp>
      <p:sp>
        <p:nvSpPr>
          <p:cNvPr id="59" name="Google Shape;59;p16"/>
          <p:cNvSpPr txBox="1"/>
          <p:nvPr>
            <p:ph idx="1" type="subTitle"/>
          </p:nvPr>
        </p:nvSpPr>
        <p:spPr>
          <a:xfrm>
            <a:off x="2481900" y="3945600"/>
            <a:ext cx="4180200" cy="46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1800"/>
              <a:buNone/>
              <a:defRPr sz="1800">
                <a:solidFill>
                  <a:schemeClr val="accent1"/>
                </a:solidFill>
              </a:defRPr>
            </a:lvl2pPr>
            <a:lvl3pPr lvl="2" rtl="0" algn="ctr">
              <a:lnSpc>
                <a:spcPct val="100000"/>
              </a:lnSpc>
              <a:spcBef>
                <a:spcPts val="0"/>
              </a:spcBef>
              <a:spcAft>
                <a:spcPts val="0"/>
              </a:spcAft>
              <a:buClr>
                <a:schemeClr val="accent1"/>
              </a:buClr>
              <a:buSzPts val="1800"/>
              <a:buNone/>
              <a:defRPr sz="1800">
                <a:solidFill>
                  <a:schemeClr val="accent1"/>
                </a:solidFill>
              </a:defRPr>
            </a:lvl3pPr>
            <a:lvl4pPr lvl="3" rtl="0" algn="ctr">
              <a:lnSpc>
                <a:spcPct val="100000"/>
              </a:lnSpc>
              <a:spcBef>
                <a:spcPts val="0"/>
              </a:spcBef>
              <a:spcAft>
                <a:spcPts val="0"/>
              </a:spcAft>
              <a:buClr>
                <a:schemeClr val="accent1"/>
              </a:buClr>
              <a:buSzPts val="1800"/>
              <a:buNone/>
              <a:defRPr sz="1800">
                <a:solidFill>
                  <a:schemeClr val="accent1"/>
                </a:solidFill>
              </a:defRPr>
            </a:lvl4pPr>
            <a:lvl5pPr lvl="4" rtl="0" algn="ctr">
              <a:lnSpc>
                <a:spcPct val="100000"/>
              </a:lnSpc>
              <a:spcBef>
                <a:spcPts val="0"/>
              </a:spcBef>
              <a:spcAft>
                <a:spcPts val="0"/>
              </a:spcAft>
              <a:buClr>
                <a:schemeClr val="accent1"/>
              </a:buClr>
              <a:buSzPts val="1800"/>
              <a:buNone/>
              <a:defRPr sz="1800">
                <a:solidFill>
                  <a:schemeClr val="accent1"/>
                </a:solidFill>
              </a:defRPr>
            </a:lvl5pPr>
            <a:lvl6pPr lvl="5" rtl="0" algn="ctr">
              <a:lnSpc>
                <a:spcPct val="100000"/>
              </a:lnSpc>
              <a:spcBef>
                <a:spcPts val="0"/>
              </a:spcBef>
              <a:spcAft>
                <a:spcPts val="0"/>
              </a:spcAft>
              <a:buClr>
                <a:schemeClr val="accent1"/>
              </a:buClr>
              <a:buSzPts val="1800"/>
              <a:buNone/>
              <a:defRPr sz="1800">
                <a:solidFill>
                  <a:schemeClr val="accent1"/>
                </a:solidFill>
              </a:defRPr>
            </a:lvl6pPr>
            <a:lvl7pPr lvl="6" rtl="0" algn="ctr">
              <a:lnSpc>
                <a:spcPct val="100000"/>
              </a:lnSpc>
              <a:spcBef>
                <a:spcPts val="0"/>
              </a:spcBef>
              <a:spcAft>
                <a:spcPts val="0"/>
              </a:spcAft>
              <a:buClr>
                <a:schemeClr val="accent1"/>
              </a:buClr>
              <a:buSzPts val="1800"/>
              <a:buNone/>
              <a:defRPr sz="1800">
                <a:solidFill>
                  <a:schemeClr val="accent1"/>
                </a:solidFill>
              </a:defRPr>
            </a:lvl7pPr>
            <a:lvl8pPr lvl="7" rtl="0" algn="ctr">
              <a:lnSpc>
                <a:spcPct val="100000"/>
              </a:lnSpc>
              <a:spcBef>
                <a:spcPts val="0"/>
              </a:spcBef>
              <a:spcAft>
                <a:spcPts val="0"/>
              </a:spcAft>
              <a:buClr>
                <a:schemeClr val="accent1"/>
              </a:buClr>
              <a:buSzPts val="1800"/>
              <a:buNone/>
              <a:defRPr sz="1800">
                <a:solidFill>
                  <a:schemeClr val="accent1"/>
                </a:solidFill>
              </a:defRPr>
            </a:lvl8pPr>
            <a:lvl9pPr lvl="8" rtl="0" algn="ctr">
              <a:lnSpc>
                <a:spcPct val="100000"/>
              </a:lnSpc>
              <a:spcBef>
                <a:spcPts val="0"/>
              </a:spcBef>
              <a:spcAft>
                <a:spcPts val="0"/>
              </a:spcAft>
              <a:buClr>
                <a:schemeClr val="accent1"/>
              </a:buClr>
              <a:buSzPts val="1800"/>
              <a:buNone/>
              <a:defRPr sz="1800">
                <a:solidFill>
                  <a:schemeClr val="accent1"/>
                </a:solidFil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wo Columns">
  <p:cSld name="SECTION_TITLE_AND_DESCRIPTION_1">
    <p:bg>
      <p:bgPr>
        <a:blipFill>
          <a:blip r:embed="rId2">
            <a:alphaModFix/>
          </a:blip>
          <a:stretch>
            <a:fillRect/>
          </a:stretch>
        </a:blipFill>
      </p:bgPr>
    </p:bg>
    <p:spTree>
      <p:nvGrpSpPr>
        <p:cNvPr id="60" name="Shape 60"/>
        <p:cNvGrpSpPr/>
        <p:nvPr/>
      </p:nvGrpSpPr>
      <p:grpSpPr>
        <a:xfrm>
          <a:off x="0" y="0"/>
          <a:ext cx="0" cy="0"/>
          <a:chOff x="0" y="0"/>
          <a:chExt cx="0" cy="0"/>
        </a:xfrm>
      </p:grpSpPr>
      <p:sp>
        <p:nvSpPr>
          <p:cNvPr id="61" name="Google Shape;61;p17"/>
          <p:cNvSpPr txBox="1"/>
          <p:nvPr>
            <p:ph type="title"/>
          </p:nvPr>
        </p:nvSpPr>
        <p:spPr>
          <a:xfrm>
            <a:off x="1937338" y="2463175"/>
            <a:ext cx="23901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62" name="Google Shape;62;p17"/>
          <p:cNvSpPr txBox="1"/>
          <p:nvPr>
            <p:ph idx="1" type="subTitle"/>
          </p:nvPr>
        </p:nvSpPr>
        <p:spPr>
          <a:xfrm>
            <a:off x="1937338" y="3148075"/>
            <a:ext cx="23901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63" name="Google Shape;63;p17"/>
          <p:cNvSpPr txBox="1"/>
          <p:nvPr>
            <p:ph idx="2" type="title"/>
          </p:nvPr>
        </p:nvSpPr>
        <p:spPr>
          <a:xfrm>
            <a:off x="4816563" y="2463175"/>
            <a:ext cx="23901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64" name="Google Shape;64;p17"/>
          <p:cNvSpPr txBox="1"/>
          <p:nvPr>
            <p:ph idx="3" type="subTitle"/>
          </p:nvPr>
        </p:nvSpPr>
        <p:spPr>
          <a:xfrm>
            <a:off x="4816563" y="3148075"/>
            <a:ext cx="23901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65" name="Google Shape;65;p17"/>
          <p:cNvSpPr txBox="1"/>
          <p:nvPr>
            <p:ph idx="4"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hree Columns ">
  <p:cSld name="SECTION_TITLE_AND_DESCRIPTION_1_1">
    <p:bg>
      <p:bgPr>
        <a:blipFill>
          <a:blip r:embed="rId2">
            <a:alphaModFix/>
          </a:blip>
          <a:stretch>
            <a:fillRect/>
          </a:stretch>
        </a:blipFill>
      </p:bgPr>
    </p:bg>
    <p:spTree>
      <p:nvGrpSpPr>
        <p:cNvPr id="66" name="Shape 66"/>
        <p:cNvGrpSpPr/>
        <p:nvPr/>
      </p:nvGrpSpPr>
      <p:grpSpPr>
        <a:xfrm>
          <a:off x="0" y="0"/>
          <a:ext cx="0" cy="0"/>
          <a:chOff x="0" y="0"/>
          <a:chExt cx="0" cy="0"/>
        </a:xfrm>
      </p:grpSpPr>
      <p:sp>
        <p:nvSpPr>
          <p:cNvPr id="67" name="Google Shape;67;p18"/>
          <p:cNvSpPr txBox="1"/>
          <p:nvPr>
            <p:ph type="title"/>
          </p:nvPr>
        </p:nvSpPr>
        <p:spPr>
          <a:xfrm>
            <a:off x="3538497" y="27679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68" name="Google Shape;68;p18"/>
          <p:cNvSpPr txBox="1"/>
          <p:nvPr>
            <p:ph idx="1" type="subTitle"/>
          </p:nvPr>
        </p:nvSpPr>
        <p:spPr>
          <a:xfrm>
            <a:off x="3538497" y="34528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69" name="Google Shape;69;p18"/>
          <p:cNvSpPr txBox="1"/>
          <p:nvPr>
            <p:ph idx="2" type="title"/>
          </p:nvPr>
        </p:nvSpPr>
        <p:spPr>
          <a:xfrm>
            <a:off x="6028553" y="27679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70" name="Google Shape;70;p18"/>
          <p:cNvSpPr txBox="1"/>
          <p:nvPr>
            <p:ph idx="3" type="subTitle"/>
          </p:nvPr>
        </p:nvSpPr>
        <p:spPr>
          <a:xfrm>
            <a:off x="6028553" y="34528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71" name="Google Shape;71;p18"/>
          <p:cNvSpPr txBox="1"/>
          <p:nvPr>
            <p:ph idx="4"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72" name="Google Shape;72;p18"/>
          <p:cNvSpPr txBox="1"/>
          <p:nvPr>
            <p:ph idx="5" type="title"/>
          </p:nvPr>
        </p:nvSpPr>
        <p:spPr>
          <a:xfrm>
            <a:off x="1048447" y="27679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73" name="Google Shape;73;p18"/>
          <p:cNvSpPr txBox="1"/>
          <p:nvPr>
            <p:ph idx="6" type="subTitle"/>
          </p:nvPr>
        </p:nvSpPr>
        <p:spPr>
          <a:xfrm>
            <a:off x="1048447" y="34528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p:cSld name="TITLE_1_1_1">
    <p:bg>
      <p:bgPr>
        <a:blipFill>
          <a:blip r:embed="rId2">
            <a:alphaModFix/>
          </a:blip>
          <a:stretch>
            <a:fillRect/>
          </a:stretch>
        </a:blipFill>
      </p:bgPr>
    </p:bg>
    <p:spTree>
      <p:nvGrpSpPr>
        <p:cNvPr id="74" name="Shape 74"/>
        <p:cNvGrpSpPr/>
        <p:nvPr/>
      </p:nvGrpSpPr>
      <p:grpSpPr>
        <a:xfrm>
          <a:off x="0" y="0"/>
          <a:ext cx="0" cy="0"/>
          <a:chOff x="0" y="0"/>
          <a:chExt cx="0" cy="0"/>
        </a:xfrm>
      </p:grpSpPr>
      <p:sp>
        <p:nvSpPr>
          <p:cNvPr id="75" name="Google Shape;75;p19"/>
          <p:cNvSpPr txBox="1"/>
          <p:nvPr>
            <p:ph type="ctrTitle"/>
          </p:nvPr>
        </p:nvSpPr>
        <p:spPr>
          <a:xfrm>
            <a:off x="1273500" y="1369000"/>
            <a:ext cx="6597000" cy="21099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4500"/>
              <a:buNone/>
              <a:defRPr b="1" sz="4500">
                <a:solidFill>
                  <a:schemeClr val="lt1"/>
                </a:solidFill>
              </a:defRPr>
            </a:lvl1pPr>
            <a:lvl2pPr lvl="1" rtl="0" algn="ctr">
              <a:spcBef>
                <a:spcPts val="0"/>
              </a:spcBef>
              <a:spcAft>
                <a:spcPts val="0"/>
              </a:spcAft>
              <a:buClr>
                <a:schemeClr val="lt1"/>
              </a:buClr>
              <a:buSzPts val="3600"/>
              <a:buNone/>
              <a:defRPr b="1" sz="3600">
                <a:solidFill>
                  <a:schemeClr val="lt1"/>
                </a:solidFill>
              </a:defRPr>
            </a:lvl2pPr>
            <a:lvl3pPr lvl="2" rtl="0" algn="ctr">
              <a:spcBef>
                <a:spcPts val="0"/>
              </a:spcBef>
              <a:spcAft>
                <a:spcPts val="0"/>
              </a:spcAft>
              <a:buClr>
                <a:schemeClr val="lt1"/>
              </a:buClr>
              <a:buSzPts val="3600"/>
              <a:buNone/>
              <a:defRPr b="1" sz="3600">
                <a:solidFill>
                  <a:schemeClr val="lt1"/>
                </a:solidFill>
              </a:defRPr>
            </a:lvl3pPr>
            <a:lvl4pPr lvl="3" rtl="0" algn="ctr">
              <a:spcBef>
                <a:spcPts val="0"/>
              </a:spcBef>
              <a:spcAft>
                <a:spcPts val="0"/>
              </a:spcAft>
              <a:buClr>
                <a:schemeClr val="lt1"/>
              </a:buClr>
              <a:buSzPts val="3600"/>
              <a:buNone/>
              <a:defRPr b="1" sz="3600">
                <a:solidFill>
                  <a:schemeClr val="lt1"/>
                </a:solidFill>
              </a:defRPr>
            </a:lvl4pPr>
            <a:lvl5pPr lvl="4" rtl="0" algn="ctr">
              <a:spcBef>
                <a:spcPts val="0"/>
              </a:spcBef>
              <a:spcAft>
                <a:spcPts val="0"/>
              </a:spcAft>
              <a:buClr>
                <a:schemeClr val="lt1"/>
              </a:buClr>
              <a:buSzPts val="3600"/>
              <a:buNone/>
              <a:defRPr b="1" sz="3600">
                <a:solidFill>
                  <a:schemeClr val="lt1"/>
                </a:solidFill>
              </a:defRPr>
            </a:lvl5pPr>
            <a:lvl6pPr lvl="5" rtl="0" algn="ctr">
              <a:spcBef>
                <a:spcPts val="0"/>
              </a:spcBef>
              <a:spcAft>
                <a:spcPts val="0"/>
              </a:spcAft>
              <a:buClr>
                <a:schemeClr val="lt1"/>
              </a:buClr>
              <a:buSzPts val="3600"/>
              <a:buNone/>
              <a:defRPr b="1" sz="3600">
                <a:solidFill>
                  <a:schemeClr val="lt1"/>
                </a:solidFill>
              </a:defRPr>
            </a:lvl6pPr>
            <a:lvl7pPr lvl="6" rtl="0" algn="ctr">
              <a:spcBef>
                <a:spcPts val="0"/>
              </a:spcBef>
              <a:spcAft>
                <a:spcPts val="0"/>
              </a:spcAft>
              <a:buClr>
                <a:schemeClr val="lt1"/>
              </a:buClr>
              <a:buSzPts val="3600"/>
              <a:buNone/>
              <a:defRPr b="1" sz="3600">
                <a:solidFill>
                  <a:schemeClr val="lt1"/>
                </a:solidFill>
              </a:defRPr>
            </a:lvl7pPr>
            <a:lvl8pPr lvl="7" rtl="0" algn="ctr">
              <a:spcBef>
                <a:spcPts val="0"/>
              </a:spcBef>
              <a:spcAft>
                <a:spcPts val="0"/>
              </a:spcAft>
              <a:buClr>
                <a:schemeClr val="lt1"/>
              </a:buClr>
              <a:buSzPts val="3600"/>
              <a:buNone/>
              <a:defRPr b="1" sz="3600">
                <a:solidFill>
                  <a:schemeClr val="lt1"/>
                </a:solidFill>
              </a:defRPr>
            </a:lvl8pPr>
            <a:lvl9pPr lvl="8" rtl="0" algn="ctr">
              <a:spcBef>
                <a:spcPts val="0"/>
              </a:spcBef>
              <a:spcAft>
                <a:spcPts val="0"/>
              </a:spcAft>
              <a:buClr>
                <a:schemeClr val="lt1"/>
              </a:buClr>
              <a:buSzPts val="3600"/>
              <a:buNone/>
              <a:defRPr b="1" sz="3600">
                <a:solidFill>
                  <a:schemeClr val="lt1"/>
                </a:solidFill>
              </a:defRPr>
            </a:lvl9pPr>
          </a:lstStyle>
          <a:p/>
        </p:txBody>
      </p:sp>
      <p:sp>
        <p:nvSpPr>
          <p:cNvPr id="76" name="Google Shape;76;p19"/>
          <p:cNvSpPr txBox="1"/>
          <p:nvPr>
            <p:ph idx="1" type="subTitle"/>
          </p:nvPr>
        </p:nvSpPr>
        <p:spPr>
          <a:xfrm>
            <a:off x="2481900" y="2519525"/>
            <a:ext cx="4180200" cy="46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1800"/>
              <a:buNone/>
              <a:defRPr sz="1800">
                <a:solidFill>
                  <a:schemeClr val="accent1"/>
                </a:solidFill>
              </a:defRPr>
            </a:lvl2pPr>
            <a:lvl3pPr lvl="2" rtl="0" algn="ctr">
              <a:lnSpc>
                <a:spcPct val="100000"/>
              </a:lnSpc>
              <a:spcBef>
                <a:spcPts val="0"/>
              </a:spcBef>
              <a:spcAft>
                <a:spcPts val="0"/>
              </a:spcAft>
              <a:buClr>
                <a:schemeClr val="accent1"/>
              </a:buClr>
              <a:buSzPts val="1800"/>
              <a:buNone/>
              <a:defRPr sz="1800">
                <a:solidFill>
                  <a:schemeClr val="accent1"/>
                </a:solidFill>
              </a:defRPr>
            </a:lvl3pPr>
            <a:lvl4pPr lvl="3" rtl="0" algn="ctr">
              <a:lnSpc>
                <a:spcPct val="100000"/>
              </a:lnSpc>
              <a:spcBef>
                <a:spcPts val="0"/>
              </a:spcBef>
              <a:spcAft>
                <a:spcPts val="0"/>
              </a:spcAft>
              <a:buClr>
                <a:schemeClr val="accent1"/>
              </a:buClr>
              <a:buSzPts val="1800"/>
              <a:buNone/>
              <a:defRPr sz="1800">
                <a:solidFill>
                  <a:schemeClr val="accent1"/>
                </a:solidFill>
              </a:defRPr>
            </a:lvl4pPr>
            <a:lvl5pPr lvl="4" rtl="0" algn="ctr">
              <a:lnSpc>
                <a:spcPct val="100000"/>
              </a:lnSpc>
              <a:spcBef>
                <a:spcPts val="0"/>
              </a:spcBef>
              <a:spcAft>
                <a:spcPts val="0"/>
              </a:spcAft>
              <a:buClr>
                <a:schemeClr val="accent1"/>
              </a:buClr>
              <a:buSzPts val="1800"/>
              <a:buNone/>
              <a:defRPr sz="1800">
                <a:solidFill>
                  <a:schemeClr val="accent1"/>
                </a:solidFill>
              </a:defRPr>
            </a:lvl5pPr>
            <a:lvl6pPr lvl="5" rtl="0" algn="ctr">
              <a:lnSpc>
                <a:spcPct val="100000"/>
              </a:lnSpc>
              <a:spcBef>
                <a:spcPts val="0"/>
              </a:spcBef>
              <a:spcAft>
                <a:spcPts val="0"/>
              </a:spcAft>
              <a:buClr>
                <a:schemeClr val="accent1"/>
              </a:buClr>
              <a:buSzPts val="1800"/>
              <a:buNone/>
              <a:defRPr sz="1800">
                <a:solidFill>
                  <a:schemeClr val="accent1"/>
                </a:solidFill>
              </a:defRPr>
            </a:lvl6pPr>
            <a:lvl7pPr lvl="6" rtl="0" algn="ctr">
              <a:lnSpc>
                <a:spcPct val="100000"/>
              </a:lnSpc>
              <a:spcBef>
                <a:spcPts val="0"/>
              </a:spcBef>
              <a:spcAft>
                <a:spcPts val="0"/>
              </a:spcAft>
              <a:buClr>
                <a:schemeClr val="accent1"/>
              </a:buClr>
              <a:buSzPts val="1800"/>
              <a:buNone/>
              <a:defRPr sz="1800">
                <a:solidFill>
                  <a:schemeClr val="accent1"/>
                </a:solidFill>
              </a:defRPr>
            </a:lvl7pPr>
            <a:lvl8pPr lvl="7" rtl="0" algn="ctr">
              <a:lnSpc>
                <a:spcPct val="100000"/>
              </a:lnSpc>
              <a:spcBef>
                <a:spcPts val="0"/>
              </a:spcBef>
              <a:spcAft>
                <a:spcPts val="0"/>
              </a:spcAft>
              <a:buClr>
                <a:schemeClr val="accent1"/>
              </a:buClr>
              <a:buSzPts val="1800"/>
              <a:buNone/>
              <a:defRPr sz="1800">
                <a:solidFill>
                  <a:schemeClr val="accent1"/>
                </a:solidFill>
              </a:defRPr>
            </a:lvl8pPr>
            <a:lvl9pPr lvl="8" rtl="0" algn="ctr">
              <a:lnSpc>
                <a:spcPct val="100000"/>
              </a:lnSpc>
              <a:spcBef>
                <a:spcPts val="0"/>
              </a:spcBef>
              <a:spcAft>
                <a:spcPts val="0"/>
              </a:spcAft>
              <a:buClr>
                <a:schemeClr val="accent1"/>
              </a:buClr>
              <a:buSzPts val="1800"/>
              <a:buNone/>
              <a:defRPr sz="1800">
                <a:solidFill>
                  <a:schemeClr val="accent1"/>
                </a:solidFill>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p:cSld name="CAPTION_ONLY_1">
    <p:bg>
      <p:bgPr>
        <a:blipFill>
          <a:blip r:embed="rId2">
            <a:alphaModFix/>
          </a:blip>
          <a:stretch>
            <a:fillRect/>
          </a:stretch>
        </a:blipFill>
      </p:bgPr>
    </p:bg>
    <p:spTree>
      <p:nvGrpSpPr>
        <p:cNvPr id="77" name="Shape 77"/>
        <p:cNvGrpSpPr/>
        <p:nvPr/>
      </p:nvGrpSpPr>
      <p:grpSpPr>
        <a:xfrm>
          <a:off x="0" y="0"/>
          <a:ext cx="0" cy="0"/>
          <a:chOff x="0" y="0"/>
          <a:chExt cx="0" cy="0"/>
        </a:xfrm>
      </p:grpSpPr>
      <p:sp>
        <p:nvSpPr>
          <p:cNvPr id="78" name="Google Shape;78;p20"/>
          <p:cNvSpPr txBox="1"/>
          <p:nvPr>
            <p:ph type="title"/>
          </p:nvPr>
        </p:nvSpPr>
        <p:spPr>
          <a:xfrm>
            <a:off x="938500" y="445025"/>
            <a:ext cx="47022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blipFill>
          <a:blip r:embed="rId2">
            <a:alphaModFix/>
          </a:blip>
          <a:stretch>
            <a:fillRect/>
          </a:stretch>
        </a:blipFill>
      </p:bgPr>
    </p:bg>
    <p:spTree>
      <p:nvGrpSpPr>
        <p:cNvPr id="11" name="Shape 11"/>
        <p:cNvGrpSpPr/>
        <p:nvPr/>
      </p:nvGrpSpPr>
      <p:grpSpPr>
        <a:xfrm>
          <a:off x="0" y="0"/>
          <a:ext cx="0" cy="0"/>
          <a:chOff x="0" y="0"/>
          <a:chExt cx="0" cy="0"/>
        </a:xfrm>
      </p:grpSpPr>
      <p:sp>
        <p:nvSpPr>
          <p:cNvPr id="12" name="Google Shape;12;p3"/>
          <p:cNvSpPr txBox="1"/>
          <p:nvPr>
            <p:ph type="title"/>
          </p:nvPr>
        </p:nvSpPr>
        <p:spPr>
          <a:xfrm>
            <a:off x="3762670" y="3177750"/>
            <a:ext cx="3068700" cy="598800"/>
          </a:xfrm>
          <a:prstGeom prst="rect">
            <a:avLst/>
          </a:prstGeom>
        </p:spPr>
        <p:txBody>
          <a:bodyPr anchorCtr="0" anchor="b"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3" name="Google Shape;13;p3"/>
          <p:cNvSpPr txBox="1"/>
          <p:nvPr>
            <p:ph hasCustomPrompt="1" idx="2" type="title"/>
          </p:nvPr>
        </p:nvSpPr>
        <p:spPr>
          <a:xfrm>
            <a:off x="1048270" y="3287500"/>
            <a:ext cx="2412900" cy="931500"/>
          </a:xfrm>
          <a:prstGeom prst="rect">
            <a:avLst/>
          </a:prstGeom>
          <a:effectLst>
            <a:outerShdw blurRad="114300" rotWithShape="0" algn="bl" dir="6360000" dist="28575">
              <a:schemeClr val="accent1">
                <a:alpha val="50000"/>
              </a:schemeClr>
            </a:outerShdw>
          </a:effectLst>
        </p:spPr>
        <p:txBody>
          <a:bodyPr anchorCtr="0" anchor="ctr" bIns="91425" lIns="91425" spcFirstLastPara="1" rIns="91425" wrap="square" tIns="91425">
            <a:noAutofit/>
          </a:bodyPr>
          <a:lstStyle>
            <a:lvl1pPr lvl="0" rtl="0" algn="r">
              <a:spcBef>
                <a:spcPts val="0"/>
              </a:spcBef>
              <a:spcAft>
                <a:spcPts val="0"/>
              </a:spcAft>
              <a:buClr>
                <a:schemeClr val="lt1"/>
              </a:buClr>
              <a:buSzPts val="6000"/>
              <a:buNone/>
              <a:defRPr sz="6000">
                <a:solidFill>
                  <a:schemeClr val="lt1"/>
                </a:solidFill>
              </a:defRPr>
            </a:lvl1pPr>
            <a:lvl2pPr lvl="1" rtl="0" algn="ctr">
              <a:spcBef>
                <a:spcPts val="0"/>
              </a:spcBef>
              <a:spcAft>
                <a:spcPts val="0"/>
              </a:spcAft>
              <a:buClr>
                <a:schemeClr val="lt1"/>
              </a:buClr>
              <a:buSzPts val="7200"/>
              <a:buNone/>
              <a:defRPr sz="7200">
                <a:solidFill>
                  <a:schemeClr val="lt1"/>
                </a:solidFill>
              </a:defRPr>
            </a:lvl2pPr>
            <a:lvl3pPr lvl="2" rtl="0" algn="ctr">
              <a:spcBef>
                <a:spcPts val="0"/>
              </a:spcBef>
              <a:spcAft>
                <a:spcPts val="0"/>
              </a:spcAft>
              <a:buClr>
                <a:schemeClr val="lt1"/>
              </a:buClr>
              <a:buSzPts val="7200"/>
              <a:buNone/>
              <a:defRPr sz="7200">
                <a:solidFill>
                  <a:schemeClr val="lt1"/>
                </a:solidFill>
              </a:defRPr>
            </a:lvl3pPr>
            <a:lvl4pPr lvl="3" rtl="0" algn="ctr">
              <a:spcBef>
                <a:spcPts val="0"/>
              </a:spcBef>
              <a:spcAft>
                <a:spcPts val="0"/>
              </a:spcAft>
              <a:buClr>
                <a:schemeClr val="lt1"/>
              </a:buClr>
              <a:buSzPts val="7200"/>
              <a:buNone/>
              <a:defRPr sz="7200">
                <a:solidFill>
                  <a:schemeClr val="lt1"/>
                </a:solidFill>
              </a:defRPr>
            </a:lvl4pPr>
            <a:lvl5pPr lvl="4" rtl="0" algn="ctr">
              <a:spcBef>
                <a:spcPts val="0"/>
              </a:spcBef>
              <a:spcAft>
                <a:spcPts val="0"/>
              </a:spcAft>
              <a:buClr>
                <a:schemeClr val="lt1"/>
              </a:buClr>
              <a:buSzPts val="7200"/>
              <a:buNone/>
              <a:defRPr sz="7200">
                <a:solidFill>
                  <a:schemeClr val="lt1"/>
                </a:solidFill>
              </a:defRPr>
            </a:lvl5pPr>
            <a:lvl6pPr lvl="5" rtl="0" algn="ctr">
              <a:spcBef>
                <a:spcPts val="0"/>
              </a:spcBef>
              <a:spcAft>
                <a:spcPts val="0"/>
              </a:spcAft>
              <a:buClr>
                <a:schemeClr val="lt1"/>
              </a:buClr>
              <a:buSzPts val="7200"/>
              <a:buNone/>
              <a:defRPr sz="7200">
                <a:solidFill>
                  <a:schemeClr val="lt1"/>
                </a:solidFill>
              </a:defRPr>
            </a:lvl6pPr>
            <a:lvl7pPr lvl="6" rtl="0" algn="ctr">
              <a:spcBef>
                <a:spcPts val="0"/>
              </a:spcBef>
              <a:spcAft>
                <a:spcPts val="0"/>
              </a:spcAft>
              <a:buClr>
                <a:schemeClr val="lt1"/>
              </a:buClr>
              <a:buSzPts val="7200"/>
              <a:buNone/>
              <a:defRPr sz="7200">
                <a:solidFill>
                  <a:schemeClr val="lt1"/>
                </a:solidFill>
              </a:defRPr>
            </a:lvl7pPr>
            <a:lvl8pPr lvl="7" rtl="0" algn="ctr">
              <a:spcBef>
                <a:spcPts val="0"/>
              </a:spcBef>
              <a:spcAft>
                <a:spcPts val="0"/>
              </a:spcAft>
              <a:buClr>
                <a:schemeClr val="lt1"/>
              </a:buClr>
              <a:buSzPts val="7200"/>
              <a:buNone/>
              <a:defRPr sz="7200">
                <a:solidFill>
                  <a:schemeClr val="lt1"/>
                </a:solidFill>
              </a:defRPr>
            </a:lvl8pPr>
            <a:lvl9pPr lvl="8" rtl="0" algn="ctr">
              <a:spcBef>
                <a:spcPts val="0"/>
              </a:spcBef>
              <a:spcAft>
                <a:spcPts val="0"/>
              </a:spcAft>
              <a:buClr>
                <a:schemeClr val="lt1"/>
              </a:buClr>
              <a:buSzPts val="7200"/>
              <a:buNone/>
              <a:defRPr sz="7200">
                <a:solidFill>
                  <a:schemeClr val="lt1"/>
                </a:solidFill>
              </a:defRPr>
            </a:lvl9pPr>
          </a:lstStyle>
          <a:p>
            <a:r>
              <a:t>xx%</a:t>
            </a:r>
          </a:p>
        </p:txBody>
      </p:sp>
      <p:sp>
        <p:nvSpPr>
          <p:cNvPr id="14" name="Google Shape;14;p3"/>
          <p:cNvSpPr txBox="1"/>
          <p:nvPr>
            <p:ph idx="1" type="subTitle"/>
          </p:nvPr>
        </p:nvSpPr>
        <p:spPr>
          <a:xfrm>
            <a:off x="3762670" y="3720650"/>
            <a:ext cx="3068700" cy="464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1"/>
              </a:buClr>
              <a:buSzPts val="1400"/>
              <a:buNone/>
              <a:defRPr sz="1400">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1">
  <p:cSld name="CAPTION_ONLY_1_1">
    <p:bg>
      <p:bgPr>
        <a:blipFill>
          <a:blip r:embed="rId2">
            <a:alphaModFix/>
          </a:blip>
          <a:stretch>
            <a:fillRect/>
          </a:stretch>
        </a:blipFill>
      </p:bgPr>
    </p:bg>
    <p:spTree>
      <p:nvGrpSpPr>
        <p:cNvPr id="79" name="Shape 79"/>
        <p:cNvGrpSpPr/>
        <p:nvPr/>
      </p:nvGrpSpPr>
      <p:grpSpPr>
        <a:xfrm>
          <a:off x="0" y="0"/>
          <a:ext cx="0" cy="0"/>
          <a:chOff x="0" y="0"/>
          <a:chExt cx="0" cy="0"/>
        </a:xfrm>
      </p:grpSpPr>
      <p:sp>
        <p:nvSpPr>
          <p:cNvPr id="80" name="Google Shape;80;p21"/>
          <p:cNvSpPr txBox="1"/>
          <p:nvPr>
            <p:ph type="title"/>
          </p:nvPr>
        </p:nvSpPr>
        <p:spPr>
          <a:xfrm>
            <a:off x="938500" y="445025"/>
            <a:ext cx="47022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2">
  <p:cSld name="CAPTION_ONLY_1_1_1">
    <p:bg>
      <p:bgPr>
        <a:blipFill>
          <a:blip r:embed="rId2">
            <a:alphaModFix/>
          </a:blip>
          <a:stretch>
            <a:fillRect/>
          </a:stretch>
        </a:blipFill>
      </p:bgPr>
    </p:bg>
    <p:spTree>
      <p:nvGrpSpPr>
        <p:cNvPr id="81" name="Shape 81"/>
        <p:cNvGrpSpPr/>
        <p:nvPr/>
      </p:nvGrpSpPr>
      <p:grpSpPr>
        <a:xfrm>
          <a:off x="0" y="0"/>
          <a:ext cx="0" cy="0"/>
          <a:chOff x="0" y="0"/>
          <a:chExt cx="0" cy="0"/>
        </a:xfrm>
      </p:grpSpPr>
      <p:sp>
        <p:nvSpPr>
          <p:cNvPr id="82" name="Google Shape;82;p22"/>
          <p:cNvSpPr txBox="1"/>
          <p:nvPr>
            <p:ph type="title"/>
          </p:nvPr>
        </p:nvSpPr>
        <p:spPr>
          <a:xfrm>
            <a:off x="938500" y="445025"/>
            <a:ext cx="47022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3">
  <p:cSld name="CAPTION_ONLY_1_1_1_2">
    <p:bg>
      <p:bgPr>
        <a:blipFill>
          <a:blip r:embed="rId2">
            <a:alphaModFix/>
          </a:blip>
          <a:stretch>
            <a:fillRect/>
          </a:stretch>
        </a:blipFill>
      </p:bgPr>
    </p:bg>
    <p:spTree>
      <p:nvGrpSpPr>
        <p:cNvPr id="83" name="Shape 83"/>
        <p:cNvGrpSpPr/>
        <p:nvPr/>
      </p:nvGrpSpPr>
      <p:grpSpPr>
        <a:xfrm>
          <a:off x="0" y="0"/>
          <a:ext cx="0" cy="0"/>
          <a:chOff x="0" y="0"/>
          <a:chExt cx="0" cy="0"/>
        </a:xfrm>
      </p:grpSpPr>
      <p:sp>
        <p:nvSpPr>
          <p:cNvPr id="84" name="Google Shape;84;p23"/>
          <p:cNvSpPr txBox="1"/>
          <p:nvPr>
            <p:ph type="title"/>
          </p:nvPr>
        </p:nvSpPr>
        <p:spPr>
          <a:xfrm>
            <a:off x="938500" y="445025"/>
            <a:ext cx="47022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wo Lists">
  <p:cSld name="SECTION_TITLE_AND_DESCRIPTION_1_3">
    <p:bg>
      <p:bgPr>
        <a:blipFill>
          <a:blip r:embed="rId2">
            <a:alphaModFix/>
          </a:blip>
          <a:stretch>
            <a:fillRect/>
          </a:stretch>
        </a:blipFill>
      </p:bgPr>
    </p:bg>
    <p:spTree>
      <p:nvGrpSpPr>
        <p:cNvPr id="85" name="Shape 85"/>
        <p:cNvGrpSpPr/>
        <p:nvPr/>
      </p:nvGrpSpPr>
      <p:grpSpPr>
        <a:xfrm>
          <a:off x="0" y="0"/>
          <a:ext cx="0" cy="0"/>
          <a:chOff x="0" y="0"/>
          <a:chExt cx="0" cy="0"/>
        </a:xfrm>
      </p:grpSpPr>
      <p:sp>
        <p:nvSpPr>
          <p:cNvPr id="86" name="Google Shape;86;p24"/>
          <p:cNvSpPr txBox="1"/>
          <p:nvPr>
            <p:ph type="title"/>
          </p:nvPr>
        </p:nvSpPr>
        <p:spPr>
          <a:xfrm>
            <a:off x="938500" y="445025"/>
            <a:ext cx="49647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87" name="Google Shape;87;p24"/>
          <p:cNvSpPr txBox="1"/>
          <p:nvPr>
            <p:ph idx="1" type="body"/>
          </p:nvPr>
        </p:nvSpPr>
        <p:spPr>
          <a:xfrm>
            <a:off x="1067241" y="2651775"/>
            <a:ext cx="3258900" cy="17955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0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88" name="Google Shape;88;p24"/>
          <p:cNvSpPr txBox="1"/>
          <p:nvPr>
            <p:ph idx="2" type="body"/>
          </p:nvPr>
        </p:nvSpPr>
        <p:spPr>
          <a:xfrm>
            <a:off x="4673852" y="2651775"/>
            <a:ext cx="3258900" cy="17955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0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89" name="Google Shape;89;p24"/>
          <p:cNvSpPr txBox="1"/>
          <p:nvPr>
            <p:ph idx="3" type="title"/>
          </p:nvPr>
        </p:nvSpPr>
        <p:spPr>
          <a:xfrm>
            <a:off x="1213499" y="1955125"/>
            <a:ext cx="3258900" cy="5484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90" name="Google Shape;90;p24"/>
          <p:cNvSpPr txBox="1"/>
          <p:nvPr>
            <p:ph idx="4" type="title"/>
          </p:nvPr>
        </p:nvSpPr>
        <p:spPr>
          <a:xfrm>
            <a:off x="4820099" y="1955125"/>
            <a:ext cx="3258900" cy="5484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Four Columns">
  <p:cSld name="TITLE_1_1_2">
    <p:bg>
      <p:bgPr>
        <a:blipFill>
          <a:blip r:embed="rId2">
            <a:alphaModFix/>
          </a:blip>
          <a:stretch>
            <a:fillRect/>
          </a:stretch>
        </a:blipFill>
      </p:bgPr>
    </p:bg>
    <p:spTree>
      <p:nvGrpSpPr>
        <p:cNvPr id="91" name="Shape 91"/>
        <p:cNvGrpSpPr/>
        <p:nvPr/>
      </p:nvGrpSpPr>
      <p:grpSpPr>
        <a:xfrm>
          <a:off x="0" y="0"/>
          <a:ext cx="0" cy="0"/>
          <a:chOff x="0" y="0"/>
          <a:chExt cx="0" cy="0"/>
        </a:xfrm>
      </p:grpSpPr>
      <p:sp>
        <p:nvSpPr>
          <p:cNvPr id="92" name="Google Shape;92;p25"/>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93" name="Google Shape;93;p25"/>
          <p:cNvSpPr txBox="1"/>
          <p:nvPr>
            <p:ph idx="2" type="title"/>
          </p:nvPr>
        </p:nvSpPr>
        <p:spPr>
          <a:xfrm>
            <a:off x="898386" y="3052625"/>
            <a:ext cx="16716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94" name="Google Shape;94;p25"/>
          <p:cNvSpPr txBox="1"/>
          <p:nvPr>
            <p:ph idx="1" type="subTitle"/>
          </p:nvPr>
        </p:nvSpPr>
        <p:spPr>
          <a:xfrm>
            <a:off x="898389" y="3558837"/>
            <a:ext cx="1671600" cy="115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95" name="Google Shape;95;p25"/>
          <p:cNvSpPr txBox="1"/>
          <p:nvPr>
            <p:ph idx="3" type="title"/>
          </p:nvPr>
        </p:nvSpPr>
        <p:spPr>
          <a:xfrm>
            <a:off x="2790261" y="3052625"/>
            <a:ext cx="16716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96" name="Google Shape;96;p25"/>
          <p:cNvSpPr txBox="1"/>
          <p:nvPr>
            <p:ph idx="4" type="subTitle"/>
          </p:nvPr>
        </p:nvSpPr>
        <p:spPr>
          <a:xfrm>
            <a:off x="2790264" y="3558837"/>
            <a:ext cx="1671600" cy="115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97" name="Google Shape;97;p25"/>
          <p:cNvSpPr txBox="1"/>
          <p:nvPr>
            <p:ph idx="5" type="title"/>
          </p:nvPr>
        </p:nvSpPr>
        <p:spPr>
          <a:xfrm>
            <a:off x="4682136" y="3052625"/>
            <a:ext cx="16716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98" name="Google Shape;98;p25"/>
          <p:cNvSpPr txBox="1"/>
          <p:nvPr>
            <p:ph idx="6" type="subTitle"/>
          </p:nvPr>
        </p:nvSpPr>
        <p:spPr>
          <a:xfrm>
            <a:off x="4682139" y="3558837"/>
            <a:ext cx="1671600" cy="115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99" name="Google Shape;99;p25"/>
          <p:cNvSpPr txBox="1"/>
          <p:nvPr>
            <p:ph idx="7" type="title"/>
          </p:nvPr>
        </p:nvSpPr>
        <p:spPr>
          <a:xfrm>
            <a:off x="6574011" y="3052625"/>
            <a:ext cx="16716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00" name="Google Shape;100;p25"/>
          <p:cNvSpPr txBox="1"/>
          <p:nvPr>
            <p:ph idx="8" type="subTitle"/>
          </p:nvPr>
        </p:nvSpPr>
        <p:spPr>
          <a:xfrm>
            <a:off x="6574014" y="3558837"/>
            <a:ext cx="1671600" cy="115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Numbers">
  <p:cSld name="CAPTION_ONLY_1_1_1_1">
    <p:bg>
      <p:bgPr>
        <a:blipFill>
          <a:blip r:embed="rId2">
            <a:alphaModFix/>
          </a:blip>
          <a:stretch>
            <a:fillRect/>
          </a:stretch>
        </a:blipFill>
      </p:bgPr>
    </p:bg>
    <p:spTree>
      <p:nvGrpSpPr>
        <p:cNvPr id="101" name="Shape 101"/>
        <p:cNvGrpSpPr/>
        <p:nvPr/>
      </p:nvGrpSpPr>
      <p:grpSpPr>
        <a:xfrm>
          <a:off x="0" y="0"/>
          <a:ext cx="0" cy="0"/>
          <a:chOff x="0" y="0"/>
          <a:chExt cx="0" cy="0"/>
        </a:xfrm>
      </p:grpSpPr>
      <p:sp>
        <p:nvSpPr>
          <p:cNvPr id="102" name="Google Shape;102;p26"/>
          <p:cNvSpPr txBox="1"/>
          <p:nvPr>
            <p:ph hasCustomPrompt="1" type="title"/>
          </p:nvPr>
        </p:nvSpPr>
        <p:spPr>
          <a:xfrm>
            <a:off x="4996800" y="661843"/>
            <a:ext cx="31593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4800"/>
              <a:buNone/>
              <a:defRPr sz="48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03" name="Google Shape;103;p26"/>
          <p:cNvSpPr txBox="1"/>
          <p:nvPr>
            <p:ph idx="1" type="subTitle"/>
          </p:nvPr>
        </p:nvSpPr>
        <p:spPr>
          <a:xfrm>
            <a:off x="4911000" y="1265850"/>
            <a:ext cx="3330900" cy="417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2100"/>
              <a:buNone/>
              <a:defRPr sz="2100">
                <a:solidFill>
                  <a:schemeClr val="accent1"/>
                </a:solidFill>
              </a:defRPr>
            </a:lvl2pPr>
            <a:lvl3pPr lvl="2" rtl="0" algn="ctr">
              <a:lnSpc>
                <a:spcPct val="100000"/>
              </a:lnSpc>
              <a:spcBef>
                <a:spcPts val="0"/>
              </a:spcBef>
              <a:spcAft>
                <a:spcPts val="0"/>
              </a:spcAft>
              <a:buClr>
                <a:schemeClr val="accent1"/>
              </a:buClr>
              <a:buSzPts val="2100"/>
              <a:buNone/>
              <a:defRPr sz="2100">
                <a:solidFill>
                  <a:schemeClr val="accent1"/>
                </a:solidFill>
              </a:defRPr>
            </a:lvl3pPr>
            <a:lvl4pPr lvl="3" rtl="0" algn="ctr">
              <a:lnSpc>
                <a:spcPct val="100000"/>
              </a:lnSpc>
              <a:spcBef>
                <a:spcPts val="0"/>
              </a:spcBef>
              <a:spcAft>
                <a:spcPts val="0"/>
              </a:spcAft>
              <a:buClr>
                <a:schemeClr val="accent1"/>
              </a:buClr>
              <a:buSzPts val="2100"/>
              <a:buNone/>
              <a:defRPr sz="2100">
                <a:solidFill>
                  <a:schemeClr val="accent1"/>
                </a:solidFill>
              </a:defRPr>
            </a:lvl4pPr>
            <a:lvl5pPr lvl="4" rtl="0" algn="ctr">
              <a:lnSpc>
                <a:spcPct val="100000"/>
              </a:lnSpc>
              <a:spcBef>
                <a:spcPts val="0"/>
              </a:spcBef>
              <a:spcAft>
                <a:spcPts val="0"/>
              </a:spcAft>
              <a:buClr>
                <a:schemeClr val="accent1"/>
              </a:buClr>
              <a:buSzPts val="2100"/>
              <a:buNone/>
              <a:defRPr sz="2100">
                <a:solidFill>
                  <a:schemeClr val="accent1"/>
                </a:solidFill>
              </a:defRPr>
            </a:lvl5pPr>
            <a:lvl6pPr lvl="5" rtl="0" algn="ctr">
              <a:lnSpc>
                <a:spcPct val="100000"/>
              </a:lnSpc>
              <a:spcBef>
                <a:spcPts val="0"/>
              </a:spcBef>
              <a:spcAft>
                <a:spcPts val="0"/>
              </a:spcAft>
              <a:buClr>
                <a:schemeClr val="accent1"/>
              </a:buClr>
              <a:buSzPts val="2100"/>
              <a:buNone/>
              <a:defRPr sz="2100">
                <a:solidFill>
                  <a:schemeClr val="accent1"/>
                </a:solidFill>
              </a:defRPr>
            </a:lvl6pPr>
            <a:lvl7pPr lvl="6" rtl="0" algn="ctr">
              <a:lnSpc>
                <a:spcPct val="100000"/>
              </a:lnSpc>
              <a:spcBef>
                <a:spcPts val="0"/>
              </a:spcBef>
              <a:spcAft>
                <a:spcPts val="0"/>
              </a:spcAft>
              <a:buClr>
                <a:schemeClr val="accent1"/>
              </a:buClr>
              <a:buSzPts val="2100"/>
              <a:buNone/>
              <a:defRPr sz="2100">
                <a:solidFill>
                  <a:schemeClr val="accent1"/>
                </a:solidFill>
              </a:defRPr>
            </a:lvl7pPr>
            <a:lvl8pPr lvl="7" rtl="0" algn="ctr">
              <a:lnSpc>
                <a:spcPct val="100000"/>
              </a:lnSpc>
              <a:spcBef>
                <a:spcPts val="0"/>
              </a:spcBef>
              <a:spcAft>
                <a:spcPts val="0"/>
              </a:spcAft>
              <a:buClr>
                <a:schemeClr val="accent1"/>
              </a:buClr>
              <a:buSzPts val="2100"/>
              <a:buNone/>
              <a:defRPr sz="2100">
                <a:solidFill>
                  <a:schemeClr val="accent1"/>
                </a:solidFill>
              </a:defRPr>
            </a:lvl8pPr>
            <a:lvl9pPr lvl="8" rtl="0" algn="ctr">
              <a:lnSpc>
                <a:spcPct val="100000"/>
              </a:lnSpc>
              <a:spcBef>
                <a:spcPts val="0"/>
              </a:spcBef>
              <a:spcAft>
                <a:spcPts val="0"/>
              </a:spcAft>
              <a:buClr>
                <a:schemeClr val="accent1"/>
              </a:buClr>
              <a:buSzPts val="2100"/>
              <a:buNone/>
              <a:defRPr sz="2100">
                <a:solidFill>
                  <a:schemeClr val="accent1"/>
                </a:solidFill>
              </a:defRPr>
            </a:lvl9pPr>
          </a:lstStyle>
          <a:p/>
        </p:txBody>
      </p:sp>
      <p:sp>
        <p:nvSpPr>
          <p:cNvPr id="104" name="Google Shape;104;p26"/>
          <p:cNvSpPr txBox="1"/>
          <p:nvPr>
            <p:ph hasCustomPrompt="1" idx="2" type="title"/>
          </p:nvPr>
        </p:nvSpPr>
        <p:spPr>
          <a:xfrm>
            <a:off x="4996800" y="2099193"/>
            <a:ext cx="31593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4800"/>
              <a:buNone/>
              <a:defRPr sz="48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05" name="Google Shape;105;p26"/>
          <p:cNvSpPr txBox="1"/>
          <p:nvPr>
            <p:ph idx="3" type="subTitle"/>
          </p:nvPr>
        </p:nvSpPr>
        <p:spPr>
          <a:xfrm>
            <a:off x="4911000" y="2703200"/>
            <a:ext cx="3330900" cy="417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2100"/>
              <a:buNone/>
              <a:defRPr sz="2100">
                <a:solidFill>
                  <a:schemeClr val="accent1"/>
                </a:solidFill>
              </a:defRPr>
            </a:lvl2pPr>
            <a:lvl3pPr lvl="2" rtl="0" algn="ctr">
              <a:lnSpc>
                <a:spcPct val="100000"/>
              </a:lnSpc>
              <a:spcBef>
                <a:spcPts val="0"/>
              </a:spcBef>
              <a:spcAft>
                <a:spcPts val="0"/>
              </a:spcAft>
              <a:buClr>
                <a:schemeClr val="accent1"/>
              </a:buClr>
              <a:buSzPts val="2100"/>
              <a:buNone/>
              <a:defRPr sz="2100">
                <a:solidFill>
                  <a:schemeClr val="accent1"/>
                </a:solidFill>
              </a:defRPr>
            </a:lvl3pPr>
            <a:lvl4pPr lvl="3" rtl="0" algn="ctr">
              <a:lnSpc>
                <a:spcPct val="100000"/>
              </a:lnSpc>
              <a:spcBef>
                <a:spcPts val="0"/>
              </a:spcBef>
              <a:spcAft>
                <a:spcPts val="0"/>
              </a:spcAft>
              <a:buClr>
                <a:schemeClr val="accent1"/>
              </a:buClr>
              <a:buSzPts val="2100"/>
              <a:buNone/>
              <a:defRPr sz="2100">
                <a:solidFill>
                  <a:schemeClr val="accent1"/>
                </a:solidFill>
              </a:defRPr>
            </a:lvl4pPr>
            <a:lvl5pPr lvl="4" rtl="0" algn="ctr">
              <a:lnSpc>
                <a:spcPct val="100000"/>
              </a:lnSpc>
              <a:spcBef>
                <a:spcPts val="0"/>
              </a:spcBef>
              <a:spcAft>
                <a:spcPts val="0"/>
              </a:spcAft>
              <a:buClr>
                <a:schemeClr val="accent1"/>
              </a:buClr>
              <a:buSzPts val="2100"/>
              <a:buNone/>
              <a:defRPr sz="2100">
                <a:solidFill>
                  <a:schemeClr val="accent1"/>
                </a:solidFill>
              </a:defRPr>
            </a:lvl5pPr>
            <a:lvl6pPr lvl="5" rtl="0" algn="ctr">
              <a:lnSpc>
                <a:spcPct val="100000"/>
              </a:lnSpc>
              <a:spcBef>
                <a:spcPts val="0"/>
              </a:spcBef>
              <a:spcAft>
                <a:spcPts val="0"/>
              </a:spcAft>
              <a:buClr>
                <a:schemeClr val="accent1"/>
              </a:buClr>
              <a:buSzPts val="2100"/>
              <a:buNone/>
              <a:defRPr sz="2100">
                <a:solidFill>
                  <a:schemeClr val="accent1"/>
                </a:solidFill>
              </a:defRPr>
            </a:lvl6pPr>
            <a:lvl7pPr lvl="6" rtl="0" algn="ctr">
              <a:lnSpc>
                <a:spcPct val="100000"/>
              </a:lnSpc>
              <a:spcBef>
                <a:spcPts val="0"/>
              </a:spcBef>
              <a:spcAft>
                <a:spcPts val="0"/>
              </a:spcAft>
              <a:buClr>
                <a:schemeClr val="accent1"/>
              </a:buClr>
              <a:buSzPts val="2100"/>
              <a:buNone/>
              <a:defRPr sz="2100">
                <a:solidFill>
                  <a:schemeClr val="accent1"/>
                </a:solidFill>
              </a:defRPr>
            </a:lvl7pPr>
            <a:lvl8pPr lvl="7" rtl="0" algn="ctr">
              <a:lnSpc>
                <a:spcPct val="100000"/>
              </a:lnSpc>
              <a:spcBef>
                <a:spcPts val="0"/>
              </a:spcBef>
              <a:spcAft>
                <a:spcPts val="0"/>
              </a:spcAft>
              <a:buClr>
                <a:schemeClr val="accent1"/>
              </a:buClr>
              <a:buSzPts val="2100"/>
              <a:buNone/>
              <a:defRPr sz="2100">
                <a:solidFill>
                  <a:schemeClr val="accent1"/>
                </a:solidFill>
              </a:defRPr>
            </a:lvl8pPr>
            <a:lvl9pPr lvl="8" rtl="0" algn="ctr">
              <a:lnSpc>
                <a:spcPct val="100000"/>
              </a:lnSpc>
              <a:spcBef>
                <a:spcPts val="0"/>
              </a:spcBef>
              <a:spcAft>
                <a:spcPts val="0"/>
              </a:spcAft>
              <a:buClr>
                <a:schemeClr val="accent1"/>
              </a:buClr>
              <a:buSzPts val="2100"/>
              <a:buNone/>
              <a:defRPr sz="2100">
                <a:solidFill>
                  <a:schemeClr val="accent1"/>
                </a:solidFill>
              </a:defRPr>
            </a:lvl9pPr>
          </a:lstStyle>
          <a:p/>
        </p:txBody>
      </p:sp>
      <p:sp>
        <p:nvSpPr>
          <p:cNvPr id="106" name="Google Shape;106;p26"/>
          <p:cNvSpPr txBox="1"/>
          <p:nvPr>
            <p:ph hasCustomPrompt="1" idx="4" type="title"/>
          </p:nvPr>
        </p:nvSpPr>
        <p:spPr>
          <a:xfrm>
            <a:off x="4996800" y="3536543"/>
            <a:ext cx="31593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4800"/>
              <a:buNone/>
              <a:defRPr sz="48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07" name="Google Shape;107;p26"/>
          <p:cNvSpPr txBox="1"/>
          <p:nvPr>
            <p:ph idx="5" type="subTitle"/>
          </p:nvPr>
        </p:nvSpPr>
        <p:spPr>
          <a:xfrm>
            <a:off x="4911000" y="4140550"/>
            <a:ext cx="3330900" cy="417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2100"/>
              <a:buNone/>
              <a:defRPr sz="2100">
                <a:solidFill>
                  <a:schemeClr val="accent1"/>
                </a:solidFill>
              </a:defRPr>
            </a:lvl2pPr>
            <a:lvl3pPr lvl="2" rtl="0" algn="ctr">
              <a:lnSpc>
                <a:spcPct val="100000"/>
              </a:lnSpc>
              <a:spcBef>
                <a:spcPts val="0"/>
              </a:spcBef>
              <a:spcAft>
                <a:spcPts val="0"/>
              </a:spcAft>
              <a:buClr>
                <a:schemeClr val="accent1"/>
              </a:buClr>
              <a:buSzPts val="2100"/>
              <a:buNone/>
              <a:defRPr sz="2100">
                <a:solidFill>
                  <a:schemeClr val="accent1"/>
                </a:solidFill>
              </a:defRPr>
            </a:lvl3pPr>
            <a:lvl4pPr lvl="3" rtl="0" algn="ctr">
              <a:lnSpc>
                <a:spcPct val="100000"/>
              </a:lnSpc>
              <a:spcBef>
                <a:spcPts val="0"/>
              </a:spcBef>
              <a:spcAft>
                <a:spcPts val="0"/>
              </a:spcAft>
              <a:buClr>
                <a:schemeClr val="accent1"/>
              </a:buClr>
              <a:buSzPts val="2100"/>
              <a:buNone/>
              <a:defRPr sz="2100">
                <a:solidFill>
                  <a:schemeClr val="accent1"/>
                </a:solidFill>
              </a:defRPr>
            </a:lvl4pPr>
            <a:lvl5pPr lvl="4" rtl="0" algn="ctr">
              <a:lnSpc>
                <a:spcPct val="100000"/>
              </a:lnSpc>
              <a:spcBef>
                <a:spcPts val="0"/>
              </a:spcBef>
              <a:spcAft>
                <a:spcPts val="0"/>
              </a:spcAft>
              <a:buClr>
                <a:schemeClr val="accent1"/>
              </a:buClr>
              <a:buSzPts val="2100"/>
              <a:buNone/>
              <a:defRPr sz="2100">
                <a:solidFill>
                  <a:schemeClr val="accent1"/>
                </a:solidFill>
              </a:defRPr>
            </a:lvl5pPr>
            <a:lvl6pPr lvl="5" rtl="0" algn="ctr">
              <a:lnSpc>
                <a:spcPct val="100000"/>
              </a:lnSpc>
              <a:spcBef>
                <a:spcPts val="0"/>
              </a:spcBef>
              <a:spcAft>
                <a:spcPts val="0"/>
              </a:spcAft>
              <a:buClr>
                <a:schemeClr val="accent1"/>
              </a:buClr>
              <a:buSzPts val="2100"/>
              <a:buNone/>
              <a:defRPr sz="2100">
                <a:solidFill>
                  <a:schemeClr val="accent1"/>
                </a:solidFill>
              </a:defRPr>
            </a:lvl6pPr>
            <a:lvl7pPr lvl="6" rtl="0" algn="ctr">
              <a:lnSpc>
                <a:spcPct val="100000"/>
              </a:lnSpc>
              <a:spcBef>
                <a:spcPts val="0"/>
              </a:spcBef>
              <a:spcAft>
                <a:spcPts val="0"/>
              </a:spcAft>
              <a:buClr>
                <a:schemeClr val="accent1"/>
              </a:buClr>
              <a:buSzPts val="2100"/>
              <a:buNone/>
              <a:defRPr sz="2100">
                <a:solidFill>
                  <a:schemeClr val="accent1"/>
                </a:solidFill>
              </a:defRPr>
            </a:lvl7pPr>
            <a:lvl8pPr lvl="7" rtl="0" algn="ctr">
              <a:lnSpc>
                <a:spcPct val="100000"/>
              </a:lnSpc>
              <a:spcBef>
                <a:spcPts val="0"/>
              </a:spcBef>
              <a:spcAft>
                <a:spcPts val="0"/>
              </a:spcAft>
              <a:buClr>
                <a:schemeClr val="accent1"/>
              </a:buClr>
              <a:buSzPts val="2100"/>
              <a:buNone/>
              <a:defRPr sz="2100">
                <a:solidFill>
                  <a:schemeClr val="accent1"/>
                </a:solidFill>
              </a:defRPr>
            </a:lvl8pPr>
            <a:lvl9pPr lvl="8" rtl="0" algn="ctr">
              <a:lnSpc>
                <a:spcPct val="100000"/>
              </a:lnSpc>
              <a:spcBef>
                <a:spcPts val="0"/>
              </a:spcBef>
              <a:spcAft>
                <a:spcPts val="0"/>
              </a:spcAft>
              <a:buClr>
                <a:schemeClr val="accent1"/>
              </a:buClr>
              <a:buSzPts val="2100"/>
              <a:buNone/>
              <a:defRPr sz="2100">
                <a:solidFill>
                  <a:schemeClr val="accent1"/>
                </a:solidFill>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ix Columns  ">
  <p:cSld name="SECTION_TITLE_AND_DESCRIPTION_1_1_1">
    <p:bg>
      <p:bgPr>
        <a:blipFill>
          <a:blip r:embed="rId2">
            <a:alphaModFix/>
          </a:blip>
          <a:stretch>
            <a:fillRect/>
          </a:stretch>
        </a:blipFill>
      </p:bgPr>
    </p:bg>
    <p:spTree>
      <p:nvGrpSpPr>
        <p:cNvPr id="108" name="Shape 108"/>
        <p:cNvGrpSpPr/>
        <p:nvPr/>
      </p:nvGrpSpPr>
      <p:grpSpPr>
        <a:xfrm>
          <a:off x="0" y="0"/>
          <a:ext cx="0" cy="0"/>
          <a:chOff x="0" y="0"/>
          <a:chExt cx="0" cy="0"/>
        </a:xfrm>
      </p:grpSpPr>
      <p:sp>
        <p:nvSpPr>
          <p:cNvPr id="109" name="Google Shape;109;p27"/>
          <p:cNvSpPr txBox="1"/>
          <p:nvPr>
            <p:ph type="title"/>
          </p:nvPr>
        </p:nvSpPr>
        <p:spPr>
          <a:xfrm>
            <a:off x="3538497" y="1818541"/>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10" name="Google Shape;110;p27"/>
          <p:cNvSpPr txBox="1"/>
          <p:nvPr>
            <p:ph idx="1" type="subTitle"/>
          </p:nvPr>
        </p:nvSpPr>
        <p:spPr>
          <a:xfrm>
            <a:off x="3538498" y="2324765"/>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11" name="Google Shape;111;p27"/>
          <p:cNvSpPr txBox="1"/>
          <p:nvPr>
            <p:ph idx="2" type="title"/>
          </p:nvPr>
        </p:nvSpPr>
        <p:spPr>
          <a:xfrm>
            <a:off x="6028553" y="1818541"/>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12" name="Google Shape;112;p27"/>
          <p:cNvSpPr txBox="1"/>
          <p:nvPr>
            <p:ph idx="3" type="subTitle"/>
          </p:nvPr>
        </p:nvSpPr>
        <p:spPr>
          <a:xfrm>
            <a:off x="6028552" y="2324765"/>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13" name="Google Shape;113;p27"/>
          <p:cNvSpPr txBox="1"/>
          <p:nvPr>
            <p:ph idx="4"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14" name="Google Shape;114;p27"/>
          <p:cNvSpPr txBox="1"/>
          <p:nvPr>
            <p:ph idx="5" type="title"/>
          </p:nvPr>
        </p:nvSpPr>
        <p:spPr>
          <a:xfrm>
            <a:off x="1048447" y="1818541"/>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15" name="Google Shape;115;p27"/>
          <p:cNvSpPr txBox="1"/>
          <p:nvPr>
            <p:ph idx="6" type="subTitle"/>
          </p:nvPr>
        </p:nvSpPr>
        <p:spPr>
          <a:xfrm>
            <a:off x="1048450" y="2324765"/>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16" name="Google Shape;116;p27"/>
          <p:cNvSpPr txBox="1"/>
          <p:nvPr>
            <p:ph idx="7" type="title"/>
          </p:nvPr>
        </p:nvSpPr>
        <p:spPr>
          <a:xfrm>
            <a:off x="3538497" y="332503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17" name="Google Shape;117;p27"/>
          <p:cNvSpPr txBox="1"/>
          <p:nvPr>
            <p:ph idx="8" type="subTitle"/>
          </p:nvPr>
        </p:nvSpPr>
        <p:spPr>
          <a:xfrm>
            <a:off x="3538498" y="3831259"/>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18" name="Google Shape;118;p27"/>
          <p:cNvSpPr txBox="1"/>
          <p:nvPr>
            <p:ph idx="9" type="title"/>
          </p:nvPr>
        </p:nvSpPr>
        <p:spPr>
          <a:xfrm>
            <a:off x="6028553" y="332503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19" name="Google Shape;119;p27"/>
          <p:cNvSpPr txBox="1"/>
          <p:nvPr>
            <p:ph idx="13" type="subTitle"/>
          </p:nvPr>
        </p:nvSpPr>
        <p:spPr>
          <a:xfrm>
            <a:off x="6028552" y="3831259"/>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20" name="Google Shape;120;p27"/>
          <p:cNvSpPr txBox="1"/>
          <p:nvPr>
            <p:ph idx="14" type="title"/>
          </p:nvPr>
        </p:nvSpPr>
        <p:spPr>
          <a:xfrm>
            <a:off x="1048447" y="332503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21" name="Google Shape;121;p27"/>
          <p:cNvSpPr txBox="1"/>
          <p:nvPr>
            <p:ph idx="15" type="subTitle"/>
          </p:nvPr>
        </p:nvSpPr>
        <p:spPr>
          <a:xfrm>
            <a:off x="1048450" y="3831259"/>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Four Columns 1">
  <p:cSld name="TITLE_1_1_2_1">
    <p:bg>
      <p:bgPr>
        <a:blipFill>
          <a:blip r:embed="rId2">
            <a:alphaModFix/>
          </a:blip>
          <a:stretch>
            <a:fillRect/>
          </a:stretch>
        </a:blipFill>
      </p:bgPr>
    </p:bg>
    <p:spTree>
      <p:nvGrpSpPr>
        <p:cNvPr id="122" name="Shape 122"/>
        <p:cNvGrpSpPr/>
        <p:nvPr/>
      </p:nvGrpSpPr>
      <p:grpSpPr>
        <a:xfrm>
          <a:off x="0" y="0"/>
          <a:ext cx="0" cy="0"/>
          <a:chOff x="0" y="0"/>
          <a:chExt cx="0" cy="0"/>
        </a:xfrm>
      </p:grpSpPr>
      <p:sp>
        <p:nvSpPr>
          <p:cNvPr id="123" name="Google Shape;123;p28"/>
          <p:cNvSpPr txBox="1"/>
          <p:nvPr>
            <p:ph type="title"/>
          </p:nvPr>
        </p:nvSpPr>
        <p:spPr>
          <a:xfrm>
            <a:off x="938500" y="445025"/>
            <a:ext cx="50436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24" name="Google Shape;124;p28"/>
          <p:cNvSpPr txBox="1"/>
          <p:nvPr>
            <p:ph idx="2" type="title"/>
          </p:nvPr>
        </p:nvSpPr>
        <p:spPr>
          <a:xfrm>
            <a:off x="1338238" y="2359825"/>
            <a:ext cx="2727600" cy="375600"/>
          </a:xfrm>
          <a:prstGeom prst="rect">
            <a:avLst/>
          </a:prstGeom>
        </p:spPr>
        <p:txBody>
          <a:bodyPr anchorCtr="0" anchor="t" bIns="91425" lIns="91425" spcFirstLastPara="1" rIns="91425" wrap="square" tIns="91425">
            <a:noAutofit/>
          </a:bodyPr>
          <a:lstStyle>
            <a:lvl1pPr lvl="0" rtl="0" algn="r">
              <a:spcBef>
                <a:spcPts val="0"/>
              </a:spcBef>
              <a:spcAft>
                <a:spcPts val="0"/>
              </a:spcAft>
              <a:buClr>
                <a:schemeClr val="lt1"/>
              </a:buClr>
              <a:buSzPts val="1400"/>
              <a:buNone/>
              <a:defRPr sz="1400">
                <a:solidFill>
                  <a:schemeClr val="lt1"/>
                </a:solidFill>
              </a:defRPr>
            </a:lvl1pPr>
            <a:lvl2pPr lvl="1" rtl="0" algn="r">
              <a:spcBef>
                <a:spcPts val="0"/>
              </a:spcBef>
              <a:spcAft>
                <a:spcPts val="0"/>
              </a:spcAft>
              <a:buClr>
                <a:schemeClr val="lt1"/>
              </a:buClr>
              <a:buSzPts val="4200"/>
              <a:buNone/>
              <a:defRPr sz="4200">
                <a:solidFill>
                  <a:schemeClr val="lt1"/>
                </a:solidFill>
              </a:defRPr>
            </a:lvl2pPr>
            <a:lvl3pPr lvl="2" rtl="0" algn="r">
              <a:spcBef>
                <a:spcPts val="0"/>
              </a:spcBef>
              <a:spcAft>
                <a:spcPts val="0"/>
              </a:spcAft>
              <a:buClr>
                <a:schemeClr val="lt1"/>
              </a:buClr>
              <a:buSzPts val="4200"/>
              <a:buNone/>
              <a:defRPr sz="4200">
                <a:solidFill>
                  <a:schemeClr val="lt1"/>
                </a:solidFill>
              </a:defRPr>
            </a:lvl3pPr>
            <a:lvl4pPr lvl="3" rtl="0" algn="r">
              <a:spcBef>
                <a:spcPts val="0"/>
              </a:spcBef>
              <a:spcAft>
                <a:spcPts val="0"/>
              </a:spcAft>
              <a:buClr>
                <a:schemeClr val="lt1"/>
              </a:buClr>
              <a:buSzPts val="4200"/>
              <a:buNone/>
              <a:defRPr sz="4200">
                <a:solidFill>
                  <a:schemeClr val="lt1"/>
                </a:solidFill>
              </a:defRPr>
            </a:lvl4pPr>
            <a:lvl5pPr lvl="4" rtl="0" algn="r">
              <a:spcBef>
                <a:spcPts val="0"/>
              </a:spcBef>
              <a:spcAft>
                <a:spcPts val="0"/>
              </a:spcAft>
              <a:buClr>
                <a:schemeClr val="lt1"/>
              </a:buClr>
              <a:buSzPts val="4200"/>
              <a:buNone/>
              <a:defRPr sz="4200">
                <a:solidFill>
                  <a:schemeClr val="lt1"/>
                </a:solidFill>
              </a:defRPr>
            </a:lvl5pPr>
            <a:lvl6pPr lvl="5" rtl="0" algn="r">
              <a:spcBef>
                <a:spcPts val="0"/>
              </a:spcBef>
              <a:spcAft>
                <a:spcPts val="0"/>
              </a:spcAft>
              <a:buClr>
                <a:schemeClr val="lt1"/>
              </a:buClr>
              <a:buSzPts val="4200"/>
              <a:buNone/>
              <a:defRPr sz="4200">
                <a:solidFill>
                  <a:schemeClr val="lt1"/>
                </a:solidFill>
              </a:defRPr>
            </a:lvl6pPr>
            <a:lvl7pPr lvl="6" rtl="0" algn="r">
              <a:spcBef>
                <a:spcPts val="0"/>
              </a:spcBef>
              <a:spcAft>
                <a:spcPts val="0"/>
              </a:spcAft>
              <a:buClr>
                <a:schemeClr val="lt1"/>
              </a:buClr>
              <a:buSzPts val="4200"/>
              <a:buNone/>
              <a:defRPr sz="4200">
                <a:solidFill>
                  <a:schemeClr val="lt1"/>
                </a:solidFill>
              </a:defRPr>
            </a:lvl7pPr>
            <a:lvl8pPr lvl="7" rtl="0" algn="r">
              <a:spcBef>
                <a:spcPts val="0"/>
              </a:spcBef>
              <a:spcAft>
                <a:spcPts val="0"/>
              </a:spcAft>
              <a:buClr>
                <a:schemeClr val="lt1"/>
              </a:buClr>
              <a:buSzPts val="4200"/>
              <a:buNone/>
              <a:defRPr sz="4200">
                <a:solidFill>
                  <a:schemeClr val="lt1"/>
                </a:solidFill>
              </a:defRPr>
            </a:lvl8pPr>
            <a:lvl9pPr lvl="8" rtl="0" algn="r">
              <a:spcBef>
                <a:spcPts val="0"/>
              </a:spcBef>
              <a:spcAft>
                <a:spcPts val="0"/>
              </a:spcAft>
              <a:buClr>
                <a:schemeClr val="lt1"/>
              </a:buClr>
              <a:buSzPts val="4200"/>
              <a:buNone/>
              <a:defRPr sz="4200">
                <a:solidFill>
                  <a:schemeClr val="lt1"/>
                </a:solidFill>
              </a:defRPr>
            </a:lvl9pPr>
          </a:lstStyle>
          <a:p/>
        </p:txBody>
      </p:sp>
      <p:sp>
        <p:nvSpPr>
          <p:cNvPr id="125" name="Google Shape;125;p28"/>
          <p:cNvSpPr txBox="1"/>
          <p:nvPr>
            <p:ph idx="1" type="subTitle"/>
          </p:nvPr>
        </p:nvSpPr>
        <p:spPr>
          <a:xfrm>
            <a:off x="1338238" y="1713051"/>
            <a:ext cx="2727600" cy="605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lt1"/>
              </a:buClr>
              <a:buSzPts val="1600"/>
              <a:buNone/>
              <a:defRPr sz="1600">
                <a:solidFill>
                  <a:schemeClr val="lt1"/>
                </a:solidFill>
              </a:defRPr>
            </a:lvl1pPr>
            <a:lvl2pPr lvl="1" rtl="0" algn="r">
              <a:lnSpc>
                <a:spcPct val="100000"/>
              </a:lnSpc>
              <a:spcBef>
                <a:spcPts val="0"/>
              </a:spcBef>
              <a:spcAft>
                <a:spcPts val="0"/>
              </a:spcAft>
              <a:buClr>
                <a:schemeClr val="lt1"/>
              </a:buClr>
              <a:buSzPts val="1600"/>
              <a:buNone/>
              <a:defRPr sz="1600">
                <a:solidFill>
                  <a:schemeClr val="lt1"/>
                </a:solidFill>
              </a:defRPr>
            </a:lvl2pPr>
            <a:lvl3pPr lvl="2" rtl="0" algn="r">
              <a:lnSpc>
                <a:spcPct val="100000"/>
              </a:lnSpc>
              <a:spcBef>
                <a:spcPts val="0"/>
              </a:spcBef>
              <a:spcAft>
                <a:spcPts val="0"/>
              </a:spcAft>
              <a:buClr>
                <a:schemeClr val="lt1"/>
              </a:buClr>
              <a:buSzPts val="1600"/>
              <a:buNone/>
              <a:defRPr sz="1600">
                <a:solidFill>
                  <a:schemeClr val="lt1"/>
                </a:solidFill>
              </a:defRPr>
            </a:lvl3pPr>
            <a:lvl4pPr lvl="3" rtl="0" algn="r">
              <a:lnSpc>
                <a:spcPct val="100000"/>
              </a:lnSpc>
              <a:spcBef>
                <a:spcPts val="0"/>
              </a:spcBef>
              <a:spcAft>
                <a:spcPts val="0"/>
              </a:spcAft>
              <a:buClr>
                <a:schemeClr val="lt1"/>
              </a:buClr>
              <a:buSzPts val="1600"/>
              <a:buNone/>
              <a:defRPr sz="1600">
                <a:solidFill>
                  <a:schemeClr val="lt1"/>
                </a:solidFill>
              </a:defRPr>
            </a:lvl4pPr>
            <a:lvl5pPr lvl="4" rtl="0" algn="r">
              <a:lnSpc>
                <a:spcPct val="100000"/>
              </a:lnSpc>
              <a:spcBef>
                <a:spcPts val="0"/>
              </a:spcBef>
              <a:spcAft>
                <a:spcPts val="0"/>
              </a:spcAft>
              <a:buClr>
                <a:schemeClr val="lt1"/>
              </a:buClr>
              <a:buSzPts val="1600"/>
              <a:buNone/>
              <a:defRPr sz="1600">
                <a:solidFill>
                  <a:schemeClr val="lt1"/>
                </a:solidFill>
              </a:defRPr>
            </a:lvl5pPr>
            <a:lvl6pPr lvl="5" rtl="0" algn="r">
              <a:lnSpc>
                <a:spcPct val="100000"/>
              </a:lnSpc>
              <a:spcBef>
                <a:spcPts val="0"/>
              </a:spcBef>
              <a:spcAft>
                <a:spcPts val="0"/>
              </a:spcAft>
              <a:buClr>
                <a:schemeClr val="lt1"/>
              </a:buClr>
              <a:buSzPts val="1600"/>
              <a:buNone/>
              <a:defRPr sz="1600">
                <a:solidFill>
                  <a:schemeClr val="lt1"/>
                </a:solidFill>
              </a:defRPr>
            </a:lvl6pPr>
            <a:lvl7pPr lvl="6" rtl="0" algn="r">
              <a:lnSpc>
                <a:spcPct val="100000"/>
              </a:lnSpc>
              <a:spcBef>
                <a:spcPts val="0"/>
              </a:spcBef>
              <a:spcAft>
                <a:spcPts val="0"/>
              </a:spcAft>
              <a:buClr>
                <a:schemeClr val="lt1"/>
              </a:buClr>
              <a:buSzPts val="1600"/>
              <a:buNone/>
              <a:defRPr sz="1600">
                <a:solidFill>
                  <a:schemeClr val="lt1"/>
                </a:solidFill>
              </a:defRPr>
            </a:lvl7pPr>
            <a:lvl8pPr lvl="7" rtl="0" algn="r">
              <a:lnSpc>
                <a:spcPct val="100000"/>
              </a:lnSpc>
              <a:spcBef>
                <a:spcPts val="0"/>
              </a:spcBef>
              <a:spcAft>
                <a:spcPts val="0"/>
              </a:spcAft>
              <a:buClr>
                <a:schemeClr val="lt1"/>
              </a:buClr>
              <a:buSzPts val="1600"/>
              <a:buNone/>
              <a:defRPr sz="1600">
                <a:solidFill>
                  <a:schemeClr val="lt1"/>
                </a:solidFill>
              </a:defRPr>
            </a:lvl8pPr>
            <a:lvl9pPr lvl="8" rtl="0" algn="r">
              <a:lnSpc>
                <a:spcPct val="100000"/>
              </a:lnSpc>
              <a:spcBef>
                <a:spcPts val="0"/>
              </a:spcBef>
              <a:spcAft>
                <a:spcPts val="0"/>
              </a:spcAft>
              <a:buClr>
                <a:schemeClr val="lt1"/>
              </a:buClr>
              <a:buSzPts val="1600"/>
              <a:buNone/>
              <a:defRPr sz="1600">
                <a:solidFill>
                  <a:schemeClr val="lt1"/>
                </a:solidFill>
              </a:defRPr>
            </a:lvl9pPr>
          </a:lstStyle>
          <a:p/>
        </p:txBody>
      </p:sp>
      <p:sp>
        <p:nvSpPr>
          <p:cNvPr id="126" name="Google Shape;126;p28"/>
          <p:cNvSpPr txBox="1"/>
          <p:nvPr>
            <p:ph idx="3" type="title"/>
          </p:nvPr>
        </p:nvSpPr>
        <p:spPr>
          <a:xfrm>
            <a:off x="1338238" y="3988950"/>
            <a:ext cx="2727600" cy="375600"/>
          </a:xfrm>
          <a:prstGeom prst="rect">
            <a:avLst/>
          </a:prstGeom>
        </p:spPr>
        <p:txBody>
          <a:bodyPr anchorCtr="0" anchor="t" bIns="91425" lIns="91425" spcFirstLastPara="1" rIns="91425" wrap="square" tIns="91425">
            <a:noAutofit/>
          </a:bodyPr>
          <a:lstStyle>
            <a:lvl1pPr lvl="0" rtl="0" algn="r">
              <a:spcBef>
                <a:spcPts val="0"/>
              </a:spcBef>
              <a:spcAft>
                <a:spcPts val="0"/>
              </a:spcAft>
              <a:buClr>
                <a:schemeClr val="lt1"/>
              </a:buClr>
              <a:buSzPts val="1400"/>
              <a:buNone/>
              <a:defRPr sz="1400">
                <a:solidFill>
                  <a:schemeClr val="lt1"/>
                </a:solidFill>
              </a:defRPr>
            </a:lvl1pPr>
            <a:lvl2pPr lvl="1" rtl="0" algn="r">
              <a:spcBef>
                <a:spcPts val="0"/>
              </a:spcBef>
              <a:spcAft>
                <a:spcPts val="0"/>
              </a:spcAft>
              <a:buClr>
                <a:schemeClr val="lt1"/>
              </a:buClr>
              <a:buSzPts val="4200"/>
              <a:buNone/>
              <a:defRPr sz="4200">
                <a:solidFill>
                  <a:schemeClr val="lt1"/>
                </a:solidFill>
              </a:defRPr>
            </a:lvl2pPr>
            <a:lvl3pPr lvl="2" rtl="0" algn="r">
              <a:spcBef>
                <a:spcPts val="0"/>
              </a:spcBef>
              <a:spcAft>
                <a:spcPts val="0"/>
              </a:spcAft>
              <a:buClr>
                <a:schemeClr val="lt1"/>
              </a:buClr>
              <a:buSzPts val="4200"/>
              <a:buNone/>
              <a:defRPr sz="4200">
                <a:solidFill>
                  <a:schemeClr val="lt1"/>
                </a:solidFill>
              </a:defRPr>
            </a:lvl3pPr>
            <a:lvl4pPr lvl="3" rtl="0" algn="r">
              <a:spcBef>
                <a:spcPts val="0"/>
              </a:spcBef>
              <a:spcAft>
                <a:spcPts val="0"/>
              </a:spcAft>
              <a:buClr>
                <a:schemeClr val="lt1"/>
              </a:buClr>
              <a:buSzPts val="4200"/>
              <a:buNone/>
              <a:defRPr sz="4200">
                <a:solidFill>
                  <a:schemeClr val="lt1"/>
                </a:solidFill>
              </a:defRPr>
            </a:lvl4pPr>
            <a:lvl5pPr lvl="4" rtl="0" algn="r">
              <a:spcBef>
                <a:spcPts val="0"/>
              </a:spcBef>
              <a:spcAft>
                <a:spcPts val="0"/>
              </a:spcAft>
              <a:buClr>
                <a:schemeClr val="lt1"/>
              </a:buClr>
              <a:buSzPts val="4200"/>
              <a:buNone/>
              <a:defRPr sz="4200">
                <a:solidFill>
                  <a:schemeClr val="lt1"/>
                </a:solidFill>
              </a:defRPr>
            </a:lvl5pPr>
            <a:lvl6pPr lvl="5" rtl="0" algn="r">
              <a:spcBef>
                <a:spcPts val="0"/>
              </a:spcBef>
              <a:spcAft>
                <a:spcPts val="0"/>
              </a:spcAft>
              <a:buClr>
                <a:schemeClr val="lt1"/>
              </a:buClr>
              <a:buSzPts val="4200"/>
              <a:buNone/>
              <a:defRPr sz="4200">
                <a:solidFill>
                  <a:schemeClr val="lt1"/>
                </a:solidFill>
              </a:defRPr>
            </a:lvl6pPr>
            <a:lvl7pPr lvl="6" rtl="0" algn="r">
              <a:spcBef>
                <a:spcPts val="0"/>
              </a:spcBef>
              <a:spcAft>
                <a:spcPts val="0"/>
              </a:spcAft>
              <a:buClr>
                <a:schemeClr val="lt1"/>
              </a:buClr>
              <a:buSzPts val="4200"/>
              <a:buNone/>
              <a:defRPr sz="4200">
                <a:solidFill>
                  <a:schemeClr val="lt1"/>
                </a:solidFill>
              </a:defRPr>
            </a:lvl7pPr>
            <a:lvl8pPr lvl="7" rtl="0" algn="r">
              <a:spcBef>
                <a:spcPts val="0"/>
              </a:spcBef>
              <a:spcAft>
                <a:spcPts val="0"/>
              </a:spcAft>
              <a:buClr>
                <a:schemeClr val="lt1"/>
              </a:buClr>
              <a:buSzPts val="4200"/>
              <a:buNone/>
              <a:defRPr sz="4200">
                <a:solidFill>
                  <a:schemeClr val="lt1"/>
                </a:solidFill>
              </a:defRPr>
            </a:lvl8pPr>
            <a:lvl9pPr lvl="8" rtl="0" algn="r">
              <a:spcBef>
                <a:spcPts val="0"/>
              </a:spcBef>
              <a:spcAft>
                <a:spcPts val="0"/>
              </a:spcAft>
              <a:buClr>
                <a:schemeClr val="lt1"/>
              </a:buClr>
              <a:buSzPts val="4200"/>
              <a:buNone/>
              <a:defRPr sz="4200">
                <a:solidFill>
                  <a:schemeClr val="lt1"/>
                </a:solidFill>
              </a:defRPr>
            </a:lvl9pPr>
          </a:lstStyle>
          <a:p/>
        </p:txBody>
      </p:sp>
      <p:sp>
        <p:nvSpPr>
          <p:cNvPr id="127" name="Google Shape;127;p28"/>
          <p:cNvSpPr txBox="1"/>
          <p:nvPr>
            <p:ph idx="4" type="subTitle"/>
          </p:nvPr>
        </p:nvSpPr>
        <p:spPr>
          <a:xfrm>
            <a:off x="1338238" y="3342176"/>
            <a:ext cx="2727600" cy="605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lt1"/>
              </a:buClr>
              <a:buSzPts val="1600"/>
              <a:buNone/>
              <a:defRPr sz="1600">
                <a:solidFill>
                  <a:schemeClr val="lt1"/>
                </a:solidFill>
              </a:defRPr>
            </a:lvl1pPr>
            <a:lvl2pPr lvl="1" rtl="0" algn="r">
              <a:lnSpc>
                <a:spcPct val="100000"/>
              </a:lnSpc>
              <a:spcBef>
                <a:spcPts val="0"/>
              </a:spcBef>
              <a:spcAft>
                <a:spcPts val="0"/>
              </a:spcAft>
              <a:buClr>
                <a:schemeClr val="lt1"/>
              </a:buClr>
              <a:buSzPts val="1600"/>
              <a:buNone/>
              <a:defRPr sz="1600">
                <a:solidFill>
                  <a:schemeClr val="lt1"/>
                </a:solidFill>
              </a:defRPr>
            </a:lvl2pPr>
            <a:lvl3pPr lvl="2" rtl="0" algn="r">
              <a:lnSpc>
                <a:spcPct val="100000"/>
              </a:lnSpc>
              <a:spcBef>
                <a:spcPts val="0"/>
              </a:spcBef>
              <a:spcAft>
                <a:spcPts val="0"/>
              </a:spcAft>
              <a:buClr>
                <a:schemeClr val="lt1"/>
              </a:buClr>
              <a:buSzPts val="1600"/>
              <a:buNone/>
              <a:defRPr sz="1600">
                <a:solidFill>
                  <a:schemeClr val="lt1"/>
                </a:solidFill>
              </a:defRPr>
            </a:lvl3pPr>
            <a:lvl4pPr lvl="3" rtl="0" algn="r">
              <a:lnSpc>
                <a:spcPct val="100000"/>
              </a:lnSpc>
              <a:spcBef>
                <a:spcPts val="0"/>
              </a:spcBef>
              <a:spcAft>
                <a:spcPts val="0"/>
              </a:spcAft>
              <a:buClr>
                <a:schemeClr val="lt1"/>
              </a:buClr>
              <a:buSzPts val="1600"/>
              <a:buNone/>
              <a:defRPr sz="1600">
                <a:solidFill>
                  <a:schemeClr val="lt1"/>
                </a:solidFill>
              </a:defRPr>
            </a:lvl4pPr>
            <a:lvl5pPr lvl="4" rtl="0" algn="r">
              <a:lnSpc>
                <a:spcPct val="100000"/>
              </a:lnSpc>
              <a:spcBef>
                <a:spcPts val="0"/>
              </a:spcBef>
              <a:spcAft>
                <a:spcPts val="0"/>
              </a:spcAft>
              <a:buClr>
                <a:schemeClr val="lt1"/>
              </a:buClr>
              <a:buSzPts val="1600"/>
              <a:buNone/>
              <a:defRPr sz="1600">
                <a:solidFill>
                  <a:schemeClr val="lt1"/>
                </a:solidFill>
              </a:defRPr>
            </a:lvl5pPr>
            <a:lvl6pPr lvl="5" rtl="0" algn="r">
              <a:lnSpc>
                <a:spcPct val="100000"/>
              </a:lnSpc>
              <a:spcBef>
                <a:spcPts val="0"/>
              </a:spcBef>
              <a:spcAft>
                <a:spcPts val="0"/>
              </a:spcAft>
              <a:buClr>
                <a:schemeClr val="lt1"/>
              </a:buClr>
              <a:buSzPts val="1600"/>
              <a:buNone/>
              <a:defRPr sz="1600">
                <a:solidFill>
                  <a:schemeClr val="lt1"/>
                </a:solidFill>
              </a:defRPr>
            </a:lvl6pPr>
            <a:lvl7pPr lvl="6" rtl="0" algn="r">
              <a:lnSpc>
                <a:spcPct val="100000"/>
              </a:lnSpc>
              <a:spcBef>
                <a:spcPts val="0"/>
              </a:spcBef>
              <a:spcAft>
                <a:spcPts val="0"/>
              </a:spcAft>
              <a:buClr>
                <a:schemeClr val="lt1"/>
              </a:buClr>
              <a:buSzPts val="1600"/>
              <a:buNone/>
              <a:defRPr sz="1600">
                <a:solidFill>
                  <a:schemeClr val="lt1"/>
                </a:solidFill>
              </a:defRPr>
            </a:lvl7pPr>
            <a:lvl8pPr lvl="7" rtl="0" algn="r">
              <a:lnSpc>
                <a:spcPct val="100000"/>
              </a:lnSpc>
              <a:spcBef>
                <a:spcPts val="0"/>
              </a:spcBef>
              <a:spcAft>
                <a:spcPts val="0"/>
              </a:spcAft>
              <a:buClr>
                <a:schemeClr val="lt1"/>
              </a:buClr>
              <a:buSzPts val="1600"/>
              <a:buNone/>
              <a:defRPr sz="1600">
                <a:solidFill>
                  <a:schemeClr val="lt1"/>
                </a:solidFill>
              </a:defRPr>
            </a:lvl8pPr>
            <a:lvl9pPr lvl="8" rtl="0" algn="r">
              <a:lnSpc>
                <a:spcPct val="100000"/>
              </a:lnSpc>
              <a:spcBef>
                <a:spcPts val="0"/>
              </a:spcBef>
              <a:spcAft>
                <a:spcPts val="0"/>
              </a:spcAft>
              <a:buClr>
                <a:schemeClr val="lt1"/>
              </a:buClr>
              <a:buSzPts val="1600"/>
              <a:buNone/>
              <a:defRPr sz="1600">
                <a:solidFill>
                  <a:schemeClr val="lt1"/>
                </a:solidFill>
              </a:defRPr>
            </a:lvl9pPr>
          </a:lstStyle>
          <a:p/>
        </p:txBody>
      </p:sp>
      <p:sp>
        <p:nvSpPr>
          <p:cNvPr id="128" name="Google Shape;128;p28"/>
          <p:cNvSpPr txBox="1"/>
          <p:nvPr>
            <p:ph idx="5" type="title"/>
          </p:nvPr>
        </p:nvSpPr>
        <p:spPr>
          <a:xfrm>
            <a:off x="5078163" y="2359825"/>
            <a:ext cx="2727600" cy="375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1400"/>
              <a:buNone/>
              <a:defRPr sz="14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129" name="Google Shape;129;p28"/>
          <p:cNvSpPr txBox="1"/>
          <p:nvPr>
            <p:ph idx="6" type="subTitle"/>
          </p:nvPr>
        </p:nvSpPr>
        <p:spPr>
          <a:xfrm>
            <a:off x="5078163" y="1713051"/>
            <a:ext cx="2727600" cy="605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p:txBody>
      </p:sp>
      <p:sp>
        <p:nvSpPr>
          <p:cNvPr id="130" name="Google Shape;130;p28"/>
          <p:cNvSpPr txBox="1"/>
          <p:nvPr>
            <p:ph idx="7" type="title"/>
          </p:nvPr>
        </p:nvSpPr>
        <p:spPr>
          <a:xfrm>
            <a:off x="5078163" y="3988950"/>
            <a:ext cx="2727600" cy="375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1400"/>
              <a:buNone/>
              <a:defRPr sz="14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131" name="Google Shape;131;p28"/>
          <p:cNvSpPr txBox="1"/>
          <p:nvPr>
            <p:ph idx="8" type="subTitle"/>
          </p:nvPr>
        </p:nvSpPr>
        <p:spPr>
          <a:xfrm>
            <a:off x="5078163" y="3342176"/>
            <a:ext cx="2727600" cy="605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p:cSld name="SECTION_TITLE_AND_DESCRIPTION_1_2">
    <p:bg>
      <p:bgPr>
        <a:blipFill>
          <a:blip r:embed="rId2">
            <a:alphaModFix/>
          </a:blip>
          <a:stretch>
            <a:fillRect/>
          </a:stretch>
        </a:blipFill>
      </p:bgPr>
    </p:bg>
    <p:spTree>
      <p:nvGrpSpPr>
        <p:cNvPr id="132" name="Shape 132"/>
        <p:cNvGrpSpPr/>
        <p:nvPr/>
      </p:nvGrpSpPr>
      <p:grpSpPr>
        <a:xfrm>
          <a:off x="0" y="0"/>
          <a:ext cx="0" cy="0"/>
          <a:chOff x="0" y="0"/>
          <a:chExt cx="0" cy="0"/>
        </a:xfrm>
      </p:grpSpPr>
      <p:sp>
        <p:nvSpPr>
          <p:cNvPr id="133" name="Google Shape;133;p29"/>
          <p:cNvSpPr txBox="1"/>
          <p:nvPr>
            <p:ph idx="1" type="subTitle"/>
          </p:nvPr>
        </p:nvSpPr>
        <p:spPr>
          <a:xfrm>
            <a:off x="5817050" y="2435925"/>
            <a:ext cx="2556300" cy="2048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
        <p:nvSpPr>
          <p:cNvPr id="134" name="Google Shape;134;p29"/>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1">
  <p:cSld name="TITLE_ONLY_1">
    <p:bg>
      <p:bgPr>
        <a:blipFill>
          <a:blip r:embed="rId2">
            <a:alphaModFix/>
          </a:blip>
          <a:stretch>
            <a:fillRect/>
          </a:stretch>
        </a:blipFill>
      </p:bgPr>
    </p:bg>
    <p:spTree>
      <p:nvGrpSpPr>
        <p:cNvPr id="135" name="Shape 135"/>
        <p:cNvGrpSpPr/>
        <p:nvPr/>
      </p:nvGrpSpPr>
      <p:grpSpPr>
        <a:xfrm>
          <a:off x="0" y="0"/>
          <a:ext cx="0" cy="0"/>
          <a:chOff x="0" y="0"/>
          <a:chExt cx="0" cy="0"/>
        </a:xfrm>
      </p:grpSpPr>
      <p:sp>
        <p:nvSpPr>
          <p:cNvPr id="136" name="Google Shape;136;p30"/>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37" name="Google Shape;137;p30"/>
          <p:cNvSpPr txBox="1"/>
          <p:nvPr>
            <p:ph idx="1" type="subTitle"/>
          </p:nvPr>
        </p:nvSpPr>
        <p:spPr>
          <a:xfrm>
            <a:off x="938500" y="2435925"/>
            <a:ext cx="2556300" cy="2048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15" name="Shape 15"/>
        <p:cNvGrpSpPr/>
        <p:nvPr/>
      </p:nvGrpSpPr>
      <p:grpSpPr>
        <a:xfrm>
          <a:off x="0" y="0"/>
          <a:ext cx="0" cy="0"/>
          <a:chOff x="0" y="0"/>
          <a:chExt cx="0" cy="0"/>
        </a:xfrm>
      </p:grpSpPr>
      <p:sp>
        <p:nvSpPr>
          <p:cNvPr id="16" name="Google Shape;16;p4"/>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1"/>
              </a:buClr>
              <a:buSzPts val="2400"/>
              <a:buNone/>
              <a:defRPr sz="2400">
                <a:solidFill>
                  <a:schemeClr val="accen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17" name="Google Shape;17;p4"/>
          <p:cNvSpPr txBox="1"/>
          <p:nvPr>
            <p:ph idx="1" type="body"/>
          </p:nvPr>
        </p:nvSpPr>
        <p:spPr>
          <a:xfrm>
            <a:off x="938500" y="1659275"/>
            <a:ext cx="4946400" cy="27609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Clr>
                <a:schemeClr val="lt1"/>
              </a:buClr>
              <a:buSzPts val="1400"/>
              <a:buChar char="●"/>
              <a:defRPr sz="1400">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2">
  <p:cSld name="CAPTION_ONLY_2">
    <p:bg>
      <p:bgPr>
        <a:blipFill>
          <a:blip r:embed="rId2">
            <a:alphaModFix/>
          </a:blip>
          <a:stretch>
            <a:fillRect/>
          </a:stretch>
        </a:blipFill>
      </p:bgPr>
    </p:bg>
    <p:spTree>
      <p:nvGrpSpPr>
        <p:cNvPr id="138" name="Shape 138"/>
        <p:cNvGrpSpPr/>
        <p:nvPr/>
      </p:nvGrpSpPr>
      <p:grpSpPr>
        <a:xfrm>
          <a:off x="0" y="0"/>
          <a:ext cx="0" cy="0"/>
          <a:chOff x="0" y="0"/>
          <a:chExt cx="0" cy="0"/>
        </a:xfrm>
      </p:grpSpPr>
      <p:sp>
        <p:nvSpPr>
          <p:cNvPr id="139" name="Google Shape;139;p31"/>
          <p:cNvSpPr txBox="1"/>
          <p:nvPr>
            <p:ph type="title"/>
          </p:nvPr>
        </p:nvSpPr>
        <p:spPr>
          <a:xfrm>
            <a:off x="938500" y="445025"/>
            <a:ext cx="57357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40" name="Google Shape;140;p31"/>
          <p:cNvSpPr txBox="1"/>
          <p:nvPr>
            <p:ph idx="1" type="subTitle"/>
          </p:nvPr>
        </p:nvSpPr>
        <p:spPr>
          <a:xfrm>
            <a:off x="5817050" y="2435925"/>
            <a:ext cx="2556300" cy="2048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p:cSld name="SECTION_HEADER_2">
    <p:bg>
      <p:bgPr>
        <a:blipFill>
          <a:blip r:embed="rId2">
            <a:alphaModFix/>
          </a:blip>
          <a:stretch>
            <a:fillRect/>
          </a:stretch>
        </a:blipFill>
      </p:bgPr>
    </p:bg>
    <p:spTree>
      <p:nvGrpSpPr>
        <p:cNvPr id="141" name="Shape 141"/>
        <p:cNvGrpSpPr/>
        <p:nvPr/>
      </p:nvGrpSpPr>
      <p:grpSpPr>
        <a:xfrm>
          <a:off x="0" y="0"/>
          <a:ext cx="0" cy="0"/>
          <a:chOff x="0" y="0"/>
          <a:chExt cx="0" cy="0"/>
        </a:xfrm>
      </p:grpSpPr>
      <p:sp>
        <p:nvSpPr>
          <p:cNvPr id="142" name="Google Shape;142;p32"/>
          <p:cNvSpPr txBox="1"/>
          <p:nvPr>
            <p:ph type="title"/>
          </p:nvPr>
        </p:nvSpPr>
        <p:spPr>
          <a:xfrm>
            <a:off x="2062800" y="2442050"/>
            <a:ext cx="5018400" cy="5988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43" name="Google Shape;143;p32"/>
          <p:cNvSpPr txBox="1"/>
          <p:nvPr>
            <p:ph idx="1" type="subTitle"/>
          </p:nvPr>
        </p:nvSpPr>
        <p:spPr>
          <a:xfrm>
            <a:off x="2896500" y="3391325"/>
            <a:ext cx="3351000" cy="1197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 Credits">
  <p:cSld name="SECTION_HEADER_1">
    <p:bg>
      <p:bgPr>
        <a:blipFill>
          <a:blip r:embed="rId2">
            <a:alphaModFix/>
          </a:blip>
          <a:stretch>
            <a:fillRect/>
          </a:stretch>
        </a:blipFill>
      </p:bgPr>
    </p:bg>
    <p:spTree>
      <p:nvGrpSpPr>
        <p:cNvPr id="144" name="Shape 144"/>
        <p:cNvGrpSpPr/>
        <p:nvPr/>
      </p:nvGrpSpPr>
      <p:grpSpPr>
        <a:xfrm>
          <a:off x="0" y="0"/>
          <a:ext cx="0" cy="0"/>
          <a:chOff x="0" y="0"/>
          <a:chExt cx="0" cy="0"/>
        </a:xfrm>
      </p:grpSpPr>
      <p:sp>
        <p:nvSpPr>
          <p:cNvPr id="145" name="Google Shape;145;p33"/>
          <p:cNvSpPr txBox="1"/>
          <p:nvPr>
            <p:ph type="title"/>
          </p:nvPr>
        </p:nvSpPr>
        <p:spPr>
          <a:xfrm>
            <a:off x="924870" y="760375"/>
            <a:ext cx="3068700" cy="5988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46" name="Google Shape;146;p33"/>
          <p:cNvSpPr txBox="1"/>
          <p:nvPr>
            <p:ph idx="1" type="subTitle"/>
          </p:nvPr>
        </p:nvSpPr>
        <p:spPr>
          <a:xfrm>
            <a:off x="924875" y="1684275"/>
            <a:ext cx="3305400" cy="1092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1"/>
              </a:buClr>
              <a:buSzPts val="1400"/>
              <a:buNone/>
              <a:defRPr sz="1400">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p:txBody>
      </p:sp>
      <p:sp>
        <p:nvSpPr>
          <p:cNvPr id="147" name="Google Shape;147;p33"/>
          <p:cNvSpPr txBox="1"/>
          <p:nvPr/>
        </p:nvSpPr>
        <p:spPr>
          <a:xfrm>
            <a:off x="924875" y="3570000"/>
            <a:ext cx="3305400" cy="666900"/>
          </a:xfrm>
          <a:prstGeom prst="rect">
            <a:avLst/>
          </a:prstGeom>
          <a:noFill/>
          <a:ln>
            <a:noFill/>
          </a:ln>
        </p:spPr>
        <p:txBody>
          <a:bodyPr anchorCtr="0" anchor="t" bIns="91425" lIns="91425" spcFirstLastPara="1" rIns="91425" wrap="square" tIns="91425">
            <a:noAutofit/>
          </a:bodyPr>
          <a:lstStyle/>
          <a:p>
            <a:pPr indent="0" lvl="0" marL="0" rtl="0" algn="l">
              <a:spcBef>
                <a:spcPts val="300"/>
              </a:spcBef>
              <a:spcAft>
                <a:spcPts val="0"/>
              </a:spcAft>
              <a:buNone/>
            </a:pPr>
            <a:r>
              <a:rPr lang="en" sz="1000">
                <a:solidFill>
                  <a:schemeClr val="accent1"/>
                </a:solidFill>
                <a:latin typeface="Montserrat Medium"/>
                <a:ea typeface="Montserrat Medium"/>
                <a:cs typeface="Montserrat Medium"/>
                <a:sym typeface="Montserrat Medium"/>
              </a:rPr>
              <a:t>CREDITS: This presentation template was created by </a:t>
            </a:r>
            <a:r>
              <a:rPr lang="en" sz="1000">
                <a:solidFill>
                  <a:schemeClr val="accent1"/>
                </a:solidFill>
                <a:uFill>
                  <a:noFill/>
                </a:uFill>
                <a:latin typeface="Montserrat Medium"/>
                <a:ea typeface="Montserrat Medium"/>
                <a:cs typeface="Montserrat Medium"/>
                <a:sym typeface="Montserrat Medium"/>
                <a:hlinkClick r:id="rId3">
                  <a:extLst>
                    <a:ext uri="{A12FA001-AC4F-418D-AE19-62706E023703}">
                      <ahyp:hlinkClr val="tx"/>
                    </a:ext>
                  </a:extLst>
                </a:hlinkClick>
              </a:rPr>
              <a:t>Slidesgo</a:t>
            </a:r>
            <a:r>
              <a:rPr lang="en" sz="1000">
                <a:solidFill>
                  <a:schemeClr val="accent1"/>
                </a:solidFill>
                <a:latin typeface="Montserrat Medium"/>
                <a:ea typeface="Montserrat Medium"/>
                <a:cs typeface="Montserrat Medium"/>
                <a:sym typeface="Montserrat Medium"/>
              </a:rPr>
              <a:t>, including icons by </a:t>
            </a:r>
            <a:r>
              <a:rPr lang="en" sz="1000">
                <a:solidFill>
                  <a:schemeClr val="accent1"/>
                </a:solidFill>
                <a:uFill>
                  <a:noFill/>
                </a:uFill>
                <a:latin typeface="Montserrat Medium"/>
                <a:ea typeface="Montserrat Medium"/>
                <a:cs typeface="Montserrat Medium"/>
                <a:sym typeface="Montserrat Medium"/>
                <a:hlinkClick r:id="rId4">
                  <a:extLst>
                    <a:ext uri="{A12FA001-AC4F-418D-AE19-62706E023703}">
                      <ahyp:hlinkClr val="tx"/>
                    </a:ext>
                  </a:extLst>
                </a:hlinkClick>
              </a:rPr>
              <a:t>Flaticon</a:t>
            </a:r>
            <a:r>
              <a:rPr lang="en" sz="1000">
                <a:solidFill>
                  <a:schemeClr val="accent1"/>
                </a:solidFill>
                <a:latin typeface="Montserrat Medium"/>
                <a:ea typeface="Montserrat Medium"/>
                <a:cs typeface="Montserrat Medium"/>
                <a:sym typeface="Montserrat Medium"/>
              </a:rPr>
              <a:t>, and infographics &amp; images by </a:t>
            </a:r>
            <a:r>
              <a:rPr lang="en" sz="1000">
                <a:solidFill>
                  <a:schemeClr val="accent1"/>
                </a:solidFill>
                <a:uFill>
                  <a:noFill/>
                </a:uFill>
                <a:latin typeface="Montserrat Medium"/>
                <a:ea typeface="Montserrat Medium"/>
                <a:cs typeface="Montserrat Medium"/>
                <a:sym typeface="Montserrat Medium"/>
                <a:hlinkClick r:id="rId5">
                  <a:extLst>
                    <a:ext uri="{A12FA001-AC4F-418D-AE19-62706E023703}">
                      <ahyp:hlinkClr val="tx"/>
                    </a:ext>
                  </a:extLst>
                </a:hlinkClick>
              </a:rPr>
              <a:t>Freepik</a:t>
            </a:r>
            <a:r>
              <a:rPr lang="en" sz="1000">
                <a:solidFill>
                  <a:schemeClr val="accent1"/>
                </a:solidFill>
                <a:latin typeface="Montserrat Medium"/>
                <a:ea typeface="Montserrat Medium"/>
                <a:cs typeface="Montserrat Medium"/>
                <a:sym typeface="Montserrat Medium"/>
              </a:rPr>
              <a:t>. </a:t>
            </a:r>
            <a:endParaRPr sz="1000">
              <a:solidFill>
                <a:schemeClr val="accent1"/>
              </a:solidFill>
              <a:latin typeface="Montserrat Medium"/>
              <a:ea typeface="Montserrat Medium"/>
              <a:cs typeface="Montserrat Medium"/>
              <a:sym typeface="Montserrat Medium"/>
            </a:endParaRPr>
          </a:p>
          <a:p>
            <a:pPr indent="0" lvl="0" marL="0" rtl="0" algn="l">
              <a:spcBef>
                <a:spcPts val="300"/>
              </a:spcBef>
              <a:spcAft>
                <a:spcPts val="0"/>
              </a:spcAft>
              <a:buNone/>
            </a:pPr>
            <a:r>
              <a:t/>
            </a:r>
            <a:endParaRPr sz="1000">
              <a:solidFill>
                <a:schemeClr val="accent1"/>
              </a:solidFill>
              <a:latin typeface="Montserrat Medium"/>
              <a:ea typeface="Montserrat Medium"/>
              <a:cs typeface="Montserrat Medium"/>
              <a:sym typeface="Montserrat Medium"/>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ullet points 1">
  <p:cSld name="SECTION_TITLE_AND_DESCRIPTION_1_1_2">
    <p:bg>
      <p:bgPr>
        <a:blipFill>
          <a:blip r:embed="rId2">
            <a:alphaModFix/>
          </a:blip>
          <a:stretch>
            <a:fillRect/>
          </a:stretch>
        </a:blipFill>
      </p:bgPr>
    </p:bg>
    <p:spTree>
      <p:nvGrpSpPr>
        <p:cNvPr id="148" name="Shape 148"/>
        <p:cNvGrpSpPr/>
        <p:nvPr/>
      </p:nvGrpSpPr>
      <p:grpSpPr>
        <a:xfrm>
          <a:off x="0" y="0"/>
          <a:ext cx="0" cy="0"/>
          <a:chOff x="0" y="0"/>
          <a:chExt cx="0" cy="0"/>
        </a:xfrm>
      </p:grpSpPr>
      <p:sp>
        <p:nvSpPr>
          <p:cNvPr id="149" name="Google Shape;149;p34"/>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50" name="Google Shape;150;p34"/>
          <p:cNvSpPr txBox="1"/>
          <p:nvPr>
            <p:ph idx="1" type="body"/>
          </p:nvPr>
        </p:nvSpPr>
        <p:spPr>
          <a:xfrm>
            <a:off x="938500" y="1659275"/>
            <a:ext cx="4946400" cy="2760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list">
  <p:cSld name="TITLE_AND_TWO_COLUMNS_1">
    <p:bg>
      <p:bgPr>
        <a:blipFill>
          <a:blip r:embed="rId2">
            <a:alphaModFix/>
          </a:blip>
          <a:stretch>
            <a:fillRect/>
          </a:stretch>
        </a:blipFill>
      </p:bgPr>
    </p:bg>
    <p:spTree>
      <p:nvGrpSpPr>
        <p:cNvPr id="151" name="Shape 151"/>
        <p:cNvGrpSpPr/>
        <p:nvPr/>
      </p:nvGrpSpPr>
      <p:grpSpPr>
        <a:xfrm>
          <a:off x="0" y="0"/>
          <a:ext cx="0" cy="0"/>
          <a:chOff x="0" y="0"/>
          <a:chExt cx="0" cy="0"/>
        </a:xfrm>
      </p:grpSpPr>
      <p:sp>
        <p:nvSpPr>
          <p:cNvPr id="152" name="Google Shape;152;p35"/>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53" name="Google Shape;153;p35"/>
          <p:cNvSpPr txBox="1"/>
          <p:nvPr>
            <p:ph idx="1" type="body"/>
          </p:nvPr>
        </p:nvSpPr>
        <p:spPr>
          <a:xfrm>
            <a:off x="5037525" y="1659275"/>
            <a:ext cx="3186900" cy="2760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blipFill>
          <a:blip r:embed="rId2">
            <a:alphaModFix/>
          </a:blip>
          <a:stretch>
            <a:fillRect/>
          </a:stretch>
        </a:blipFill>
      </p:bgPr>
    </p:bg>
    <p:spTree>
      <p:nvGrpSpPr>
        <p:cNvPr id="18" name="Shape 18"/>
        <p:cNvGrpSpPr/>
        <p:nvPr/>
      </p:nvGrpSpPr>
      <p:grpSpPr>
        <a:xfrm>
          <a:off x="0" y="0"/>
          <a:ext cx="0" cy="0"/>
          <a:chOff x="0" y="0"/>
          <a:chExt cx="0" cy="0"/>
        </a:xfrm>
      </p:grpSpPr>
      <p:sp>
        <p:nvSpPr>
          <p:cNvPr id="19" name="Google Shape;19;p5"/>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20" name="Google Shape;20;p5"/>
          <p:cNvSpPr txBox="1"/>
          <p:nvPr>
            <p:ph idx="1" type="body"/>
          </p:nvPr>
        </p:nvSpPr>
        <p:spPr>
          <a:xfrm>
            <a:off x="938500" y="1659275"/>
            <a:ext cx="3186900" cy="2760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21" name="Google Shape;21;p5"/>
          <p:cNvSpPr txBox="1"/>
          <p:nvPr>
            <p:ph idx="2" type="body"/>
          </p:nvPr>
        </p:nvSpPr>
        <p:spPr>
          <a:xfrm>
            <a:off x="5037525" y="1659275"/>
            <a:ext cx="3186900" cy="2760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blipFill>
          <a:blip r:embed="rId2">
            <a:alphaModFix/>
          </a:blip>
          <a:stretch>
            <a:fillRect/>
          </a:stretch>
        </a:blipFill>
      </p:bgPr>
    </p:bg>
    <p:spTree>
      <p:nvGrpSpPr>
        <p:cNvPr id="22" name="Shape 22"/>
        <p:cNvGrpSpPr/>
        <p:nvPr/>
      </p:nvGrpSpPr>
      <p:grpSpPr>
        <a:xfrm>
          <a:off x="0" y="0"/>
          <a:ext cx="0" cy="0"/>
          <a:chOff x="0" y="0"/>
          <a:chExt cx="0" cy="0"/>
        </a:xfrm>
      </p:grpSpPr>
      <p:sp>
        <p:nvSpPr>
          <p:cNvPr id="23" name="Google Shape;23;p6"/>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blipFill>
          <a:blip r:embed="rId2">
            <a:alphaModFix/>
          </a:blip>
          <a:stretch>
            <a:fillRect/>
          </a:stretch>
        </a:blipFill>
      </p:bgPr>
    </p:bg>
    <p:spTree>
      <p:nvGrpSpPr>
        <p:cNvPr id="24" name="Shape 24"/>
        <p:cNvGrpSpPr/>
        <p:nvPr/>
      </p:nvGrpSpPr>
      <p:grpSpPr>
        <a:xfrm>
          <a:off x="0" y="0"/>
          <a:ext cx="0" cy="0"/>
          <a:chOff x="0" y="0"/>
          <a:chExt cx="0" cy="0"/>
        </a:xfrm>
      </p:grpSpPr>
      <p:sp>
        <p:nvSpPr>
          <p:cNvPr id="25" name="Google Shape;25;p7"/>
          <p:cNvSpPr txBox="1"/>
          <p:nvPr>
            <p:ph type="title"/>
          </p:nvPr>
        </p:nvSpPr>
        <p:spPr>
          <a:xfrm>
            <a:off x="5337175" y="1297125"/>
            <a:ext cx="2837400" cy="12525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26" name="Google Shape;26;p7"/>
          <p:cNvSpPr txBox="1"/>
          <p:nvPr>
            <p:ph idx="1" type="body"/>
          </p:nvPr>
        </p:nvSpPr>
        <p:spPr>
          <a:xfrm>
            <a:off x="5337175" y="2593875"/>
            <a:ext cx="2837400" cy="1252500"/>
          </a:xfrm>
          <a:prstGeom prst="rect">
            <a:avLst/>
          </a:prstGeom>
        </p:spPr>
        <p:txBody>
          <a:bodyPr anchorCtr="0" anchor="t" bIns="91425" lIns="91425" spcFirstLastPara="1" rIns="91425" wrap="square" tIns="91425">
            <a:noAutofit/>
          </a:bodyPr>
          <a:lstStyle>
            <a:lvl1pPr indent="-330200" lvl="0" marL="457200" rtl="0">
              <a:spcBef>
                <a:spcPts val="0"/>
              </a:spcBef>
              <a:spcAft>
                <a:spcPts val="0"/>
              </a:spcAft>
              <a:buClr>
                <a:schemeClr val="lt1"/>
              </a:buClr>
              <a:buSzPts val="1600"/>
              <a:buChar char="●"/>
              <a:defRPr sz="1600">
                <a:solidFill>
                  <a:schemeClr val="lt1"/>
                </a:solidFill>
              </a:defRPr>
            </a:lvl1pPr>
            <a:lvl2pPr indent="-330200" lvl="1" marL="914400" rtl="0">
              <a:spcBef>
                <a:spcPts val="1600"/>
              </a:spcBef>
              <a:spcAft>
                <a:spcPts val="0"/>
              </a:spcAft>
              <a:buClr>
                <a:schemeClr val="lt1"/>
              </a:buClr>
              <a:buSzPts val="1600"/>
              <a:buChar char="○"/>
              <a:defRPr sz="1600">
                <a:solidFill>
                  <a:schemeClr val="lt1"/>
                </a:solidFill>
              </a:defRPr>
            </a:lvl2pPr>
            <a:lvl3pPr indent="-330200" lvl="2" marL="1371600" rtl="0">
              <a:spcBef>
                <a:spcPts val="1600"/>
              </a:spcBef>
              <a:spcAft>
                <a:spcPts val="0"/>
              </a:spcAft>
              <a:buClr>
                <a:schemeClr val="lt1"/>
              </a:buClr>
              <a:buSzPts val="1600"/>
              <a:buChar char="■"/>
              <a:defRPr sz="1600">
                <a:solidFill>
                  <a:schemeClr val="lt1"/>
                </a:solidFill>
              </a:defRPr>
            </a:lvl3pPr>
            <a:lvl4pPr indent="-330200" lvl="3" marL="1828800" rtl="0">
              <a:spcBef>
                <a:spcPts val="1600"/>
              </a:spcBef>
              <a:spcAft>
                <a:spcPts val="0"/>
              </a:spcAft>
              <a:buClr>
                <a:schemeClr val="lt1"/>
              </a:buClr>
              <a:buSzPts val="1600"/>
              <a:buChar char="●"/>
              <a:defRPr sz="1600">
                <a:solidFill>
                  <a:schemeClr val="lt1"/>
                </a:solidFill>
              </a:defRPr>
            </a:lvl4pPr>
            <a:lvl5pPr indent="-330200" lvl="4" marL="2286000" rtl="0">
              <a:spcBef>
                <a:spcPts val="1600"/>
              </a:spcBef>
              <a:spcAft>
                <a:spcPts val="0"/>
              </a:spcAft>
              <a:buClr>
                <a:schemeClr val="lt1"/>
              </a:buClr>
              <a:buSzPts val="1600"/>
              <a:buChar char="○"/>
              <a:defRPr sz="1600">
                <a:solidFill>
                  <a:schemeClr val="lt1"/>
                </a:solidFill>
              </a:defRPr>
            </a:lvl5pPr>
            <a:lvl6pPr indent="-330200" lvl="5" marL="2743200" rtl="0">
              <a:spcBef>
                <a:spcPts val="1600"/>
              </a:spcBef>
              <a:spcAft>
                <a:spcPts val="0"/>
              </a:spcAft>
              <a:buClr>
                <a:schemeClr val="lt1"/>
              </a:buClr>
              <a:buSzPts val="1600"/>
              <a:buChar char="■"/>
              <a:defRPr sz="1600">
                <a:solidFill>
                  <a:schemeClr val="lt1"/>
                </a:solidFill>
              </a:defRPr>
            </a:lvl6pPr>
            <a:lvl7pPr indent="-330200" lvl="6" marL="3200400" rtl="0">
              <a:spcBef>
                <a:spcPts val="1600"/>
              </a:spcBef>
              <a:spcAft>
                <a:spcPts val="0"/>
              </a:spcAft>
              <a:buClr>
                <a:schemeClr val="lt1"/>
              </a:buClr>
              <a:buSzPts val="1600"/>
              <a:buChar char="●"/>
              <a:defRPr sz="1600">
                <a:solidFill>
                  <a:schemeClr val="lt1"/>
                </a:solidFill>
              </a:defRPr>
            </a:lvl7pPr>
            <a:lvl8pPr indent="-330200" lvl="7" marL="3657600" rtl="0">
              <a:spcBef>
                <a:spcPts val="1600"/>
              </a:spcBef>
              <a:spcAft>
                <a:spcPts val="0"/>
              </a:spcAft>
              <a:buClr>
                <a:schemeClr val="lt1"/>
              </a:buClr>
              <a:buSzPts val="1600"/>
              <a:buChar char="○"/>
              <a:defRPr sz="1600">
                <a:solidFill>
                  <a:schemeClr val="lt1"/>
                </a:solidFill>
              </a:defRPr>
            </a:lvl8pPr>
            <a:lvl9pPr indent="-330200" lvl="8" marL="4114800" rtl="0">
              <a:spcBef>
                <a:spcPts val="1600"/>
              </a:spcBef>
              <a:spcAft>
                <a:spcPts val="1600"/>
              </a:spcAft>
              <a:buClr>
                <a:schemeClr val="lt1"/>
              </a:buClr>
              <a:buSzPts val="1600"/>
              <a:buChar char="■"/>
              <a:defRPr sz="1600">
                <a:solidFill>
                  <a:schemeClr val="lt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blipFill>
          <a:blip r:embed="rId2">
            <a:alphaModFix/>
          </a:blip>
          <a:stretch>
            <a:fillRect/>
          </a:stretch>
        </a:blipFill>
      </p:bgPr>
    </p:bg>
    <p:spTree>
      <p:nvGrpSpPr>
        <p:cNvPr id="27" name="Shape 27"/>
        <p:cNvGrpSpPr/>
        <p:nvPr/>
      </p:nvGrpSpPr>
      <p:grpSpPr>
        <a:xfrm>
          <a:off x="0" y="0"/>
          <a:ext cx="0" cy="0"/>
          <a:chOff x="0" y="0"/>
          <a:chExt cx="0" cy="0"/>
        </a:xfrm>
      </p:grpSpPr>
      <p:sp>
        <p:nvSpPr>
          <p:cNvPr id="28" name="Google Shape;28;p8"/>
          <p:cNvSpPr txBox="1"/>
          <p:nvPr>
            <p:ph type="title"/>
          </p:nvPr>
        </p:nvSpPr>
        <p:spPr>
          <a:xfrm>
            <a:off x="929477" y="436183"/>
            <a:ext cx="2746500" cy="40908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1"/>
              </a:buClr>
              <a:buSzPts val="3000"/>
              <a:buNone/>
              <a:defRPr sz="3000">
                <a:solidFill>
                  <a:schemeClr val="accent1"/>
                </a:solidFill>
              </a:defRPr>
            </a:lvl1pPr>
            <a:lvl2pPr lvl="1">
              <a:spcBef>
                <a:spcPts val="0"/>
              </a:spcBef>
              <a:spcAft>
                <a:spcPts val="0"/>
              </a:spcAft>
              <a:buClr>
                <a:schemeClr val="accent1"/>
              </a:buClr>
              <a:buSzPts val="4800"/>
              <a:buNone/>
              <a:defRPr sz="4800">
                <a:solidFill>
                  <a:schemeClr val="accent1"/>
                </a:solidFill>
              </a:defRPr>
            </a:lvl2pPr>
            <a:lvl3pPr lvl="2">
              <a:spcBef>
                <a:spcPts val="0"/>
              </a:spcBef>
              <a:spcAft>
                <a:spcPts val="0"/>
              </a:spcAft>
              <a:buClr>
                <a:schemeClr val="accent1"/>
              </a:buClr>
              <a:buSzPts val="4800"/>
              <a:buNone/>
              <a:defRPr sz="4800">
                <a:solidFill>
                  <a:schemeClr val="accent1"/>
                </a:solidFill>
              </a:defRPr>
            </a:lvl3pPr>
            <a:lvl4pPr lvl="3">
              <a:spcBef>
                <a:spcPts val="0"/>
              </a:spcBef>
              <a:spcAft>
                <a:spcPts val="0"/>
              </a:spcAft>
              <a:buClr>
                <a:schemeClr val="accent1"/>
              </a:buClr>
              <a:buSzPts val="4800"/>
              <a:buNone/>
              <a:defRPr sz="4800">
                <a:solidFill>
                  <a:schemeClr val="accent1"/>
                </a:solidFill>
              </a:defRPr>
            </a:lvl4pPr>
            <a:lvl5pPr lvl="4">
              <a:spcBef>
                <a:spcPts val="0"/>
              </a:spcBef>
              <a:spcAft>
                <a:spcPts val="0"/>
              </a:spcAft>
              <a:buClr>
                <a:schemeClr val="accent1"/>
              </a:buClr>
              <a:buSzPts val="4800"/>
              <a:buNone/>
              <a:defRPr sz="4800">
                <a:solidFill>
                  <a:schemeClr val="accent1"/>
                </a:solidFill>
              </a:defRPr>
            </a:lvl5pPr>
            <a:lvl6pPr lvl="5">
              <a:spcBef>
                <a:spcPts val="0"/>
              </a:spcBef>
              <a:spcAft>
                <a:spcPts val="0"/>
              </a:spcAft>
              <a:buClr>
                <a:schemeClr val="accent1"/>
              </a:buClr>
              <a:buSzPts val="4800"/>
              <a:buNone/>
              <a:defRPr sz="4800">
                <a:solidFill>
                  <a:schemeClr val="accent1"/>
                </a:solidFill>
              </a:defRPr>
            </a:lvl6pPr>
            <a:lvl7pPr lvl="6">
              <a:spcBef>
                <a:spcPts val="0"/>
              </a:spcBef>
              <a:spcAft>
                <a:spcPts val="0"/>
              </a:spcAft>
              <a:buClr>
                <a:schemeClr val="accent1"/>
              </a:buClr>
              <a:buSzPts val="4800"/>
              <a:buNone/>
              <a:defRPr sz="4800">
                <a:solidFill>
                  <a:schemeClr val="accent1"/>
                </a:solidFill>
              </a:defRPr>
            </a:lvl7pPr>
            <a:lvl8pPr lvl="7">
              <a:spcBef>
                <a:spcPts val="0"/>
              </a:spcBef>
              <a:spcAft>
                <a:spcPts val="0"/>
              </a:spcAft>
              <a:buClr>
                <a:schemeClr val="accent1"/>
              </a:buClr>
              <a:buSzPts val="4800"/>
              <a:buNone/>
              <a:defRPr sz="4800">
                <a:solidFill>
                  <a:schemeClr val="accent1"/>
                </a:solidFill>
              </a:defRPr>
            </a:lvl8pPr>
            <a:lvl9pPr lvl="8">
              <a:spcBef>
                <a:spcPts val="0"/>
              </a:spcBef>
              <a:spcAft>
                <a:spcPts val="0"/>
              </a:spcAft>
              <a:buClr>
                <a:schemeClr val="accent1"/>
              </a:buClr>
              <a:buSzPts val="4800"/>
              <a:buNone/>
              <a:defRPr sz="4800">
                <a:solidFill>
                  <a:schemeClr val="accent1"/>
                </a:solidFill>
              </a:defRPr>
            </a:lvl9pPr>
          </a:lstStyle>
          <a:p/>
        </p:txBody>
      </p:sp>
      <p:pic>
        <p:nvPicPr>
          <p:cNvPr id="29" name="Google Shape;29;p8"/>
          <p:cNvPicPr preferRelativeResize="0"/>
          <p:nvPr/>
        </p:nvPicPr>
        <p:blipFill>
          <a:blip r:embed="rId3">
            <a:alphaModFix/>
          </a:blip>
          <a:stretch>
            <a:fillRect/>
          </a:stretch>
        </p:blipFill>
        <p:spPr>
          <a:xfrm rot="5400000">
            <a:off x="3278924" y="414050"/>
            <a:ext cx="7626551" cy="2883799"/>
          </a:xfrm>
          <a:prstGeom prst="rect">
            <a:avLst/>
          </a:prstGeom>
          <a:noFill/>
          <a:ln>
            <a:noFill/>
          </a:ln>
        </p:spPr>
      </p:pic>
      <p:pic>
        <p:nvPicPr>
          <p:cNvPr id="30" name="Google Shape;30;p8"/>
          <p:cNvPicPr preferRelativeResize="0"/>
          <p:nvPr/>
        </p:nvPicPr>
        <p:blipFill>
          <a:blip r:embed="rId3">
            <a:alphaModFix/>
          </a:blip>
          <a:stretch>
            <a:fillRect/>
          </a:stretch>
        </p:blipFill>
        <p:spPr>
          <a:xfrm flipH="1" rot="5400000">
            <a:off x="4822414" y="-351911"/>
            <a:ext cx="9309797" cy="3520275"/>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blipFill>
          <a:blip r:embed="rId2">
            <a:alphaModFix/>
          </a:blip>
          <a:stretch>
            <a:fillRect/>
          </a:stretch>
        </a:blipFill>
      </p:bgPr>
    </p:bg>
    <p:spTree>
      <p:nvGrpSpPr>
        <p:cNvPr id="31" name="Shape 31"/>
        <p:cNvGrpSpPr/>
        <p:nvPr/>
      </p:nvGrpSpPr>
      <p:grpSpPr>
        <a:xfrm>
          <a:off x="0" y="0"/>
          <a:ext cx="0" cy="0"/>
          <a:chOff x="0" y="0"/>
          <a:chExt cx="0" cy="0"/>
        </a:xfrm>
      </p:grpSpPr>
      <p:sp>
        <p:nvSpPr>
          <p:cNvPr id="32" name="Google Shape;32;p9"/>
          <p:cNvSpPr txBox="1"/>
          <p:nvPr>
            <p:ph idx="1" type="subTitle"/>
          </p:nvPr>
        </p:nvSpPr>
        <p:spPr>
          <a:xfrm>
            <a:off x="938500" y="1769575"/>
            <a:ext cx="2871600" cy="1235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2"/>
              </a:buClr>
              <a:buSzPts val="1600"/>
              <a:buNone/>
              <a:defRPr sz="1600">
                <a:solidFill>
                  <a:schemeClr val="lt2"/>
                </a:solidFill>
              </a:defRPr>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
        <p:nvSpPr>
          <p:cNvPr id="33" name="Google Shape;33;p9"/>
          <p:cNvSpPr txBox="1"/>
          <p:nvPr>
            <p:ph idx="2" type="body"/>
          </p:nvPr>
        </p:nvSpPr>
        <p:spPr>
          <a:xfrm>
            <a:off x="4703375" y="909600"/>
            <a:ext cx="3468900" cy="33243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Clr>
                <a:schemeClr val="lt1"/>
              </a:buClr>
              <a:buSzPts val="1400"/>
              <a:buChar char="●"/>
              <a:defRPr sz="1400">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34" name="Google Shape;34;p9"/>
          <p:cNvSpPr txBox="1"/>
          <p:nvPr>
            <p:ph type="title"/>
          </p:nvPr>
        </p:nvSpPr>
        <p:spPr>
          <a:xfrm>
            <a:off x="938500" y="445025"/>
            <a:ext cx="32238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blipFill>
          <a:blip r:embed="rId2">
            <a:alphaModFix/>
          </a:blip>
          <a:stretch>
            <a:fillRect/>
          </a:stretch>
        </a:blipFill>
      </p:bgPr>
    </p:bg>
    <p:spTree>
      <p:nvGrpSpPr>
        <p:cNvPr id="35" name="Shape 35"/>
        <p:cNvGrpSpPr/>
        <p:nvPr/>
      </p:nvGrpSpPr>
      <p:grpSpPr>
        <a:xfrm>
          <a:off x="0" y="0"/>
          <a:ext cx="0" cy="0"/>
          <a:chOff x="0" y="0"/>
          <a:chExt cx="0" cy="0"/>
        </a:xfrm>
      </p:grpSpPr>
      <p:sp>
        <p:nvSpPr>
          <p:cNvPr id="36" name="Google Shape;36;p10"/>
          <p:cNvSpPr txBox="1"/>
          <p:nvPr>
            <p:ph type="title"/>
          </p:nvPr>
        </p:nvSpPr>
        <p:spPr>
          <a:xfrm>
            <a:off x="938500" y="445025"/>
            <a:ext cx="57357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theme" Target="../theme/theme2.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Montserrat ExtraBold"/>
              <a:buNone/>
              <a:defRPr sz="2800">
                <a:solidFill>
                  <a:schemeClr val="lt1"/>
                </a:solidFill>
                <a:latin typeface="Montserrat ExtraBold"/>
                <a:ea typeface="Montserrat ExtraBold"/>
                <a:cs typeface="Montserrat ExtraBold"/>
                <a:sym typeface="Montserrat ExtraBold"/>
              </a:defRPr>
            </a:lvl1pPr>
            <a:lvl2pPr lvl="1">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2pPr>
            <a:lvl3pPr lvl="2">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3pPr>
            <a:lvl4pPr lvl="3">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4pPr>
            <a:lvl5pPr lvl="4">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5pPr>
            <a:lvl6pPr lvl="5">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6pPr>
            <a:lvl7pPr lvl="6">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7pPr>
            <a:lvl8pPr lvl="7">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8pPr>
            <a:lvl9pPr lvl="8">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00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indent="-317500" lvl="1" marL="9144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indent="-317500" lvl="2" marL="13716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indent="-317500" lvl="3" marL="18288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indent="-317500" lvl="4" marL="22860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indent="-317500" lvl="5" marL="27432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indent="-317500" lvl="6" marL="32004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indent="-317500" lvl="7" marL="36576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indent="-317500" lvl="8" marL="4114800">
              <a:lnSpc>
                <a:spcPct val="100000"/>
              </a:lnSpc>
              <a:spcBef>
                <a:spcPts val="1600"/>
              </a:spcBef>
              <a:spcAft>
                <a:spcPts val="1600"/>
              </a:spcAft>
              <a:buClr>
                <a:schemeClr val="dk2"/>
              </a:buClr>
              <a:buSzPts val="1400"/>
              <a:buFont typeface="Montserrat"/>
              <a:buChar char="■"/>
              <a:defRPr>
                <a:solidFill>
                  <a:schemeClr val="dk2"/>
                </a:solidFill>
                <a:latin typeface="Montserrat"/>
                <a:ea typeface="Montserrat"/>
                <a:cs typeface="Montserrat"/>
                <a:sym typeface="Montserra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0.xml"/><Relationship Id="rId3" Type="http://schemas.openxmlformats.org/officeDocument/2006/relationships/image" Target="../media/image3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1.xml"/><Relationship Id="rId3" Type="http://schemas.openxmlformats.org/officeDocument/2006/relationships/hyperlink" Target="https://github.com/Arturo210716/HospitalRegistros/blob/master/Documentacion/roles%20y%20privilegios%20registrosmedicos.pdf"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2.xml"/><Relationship Id="rId3" Type="http://schemas.openxmlformats.org/officeDocument/2006/relationships/hyperlink" Target="https://github.com/Arturo210716/HospitalRegistros/tree/master/BackEnd" TargetMode="External"/><Relationship Id="rId4" Type="http://schemas.openxmlformats.org/officeDocument/2006/relationships/image" Target="../media/image3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3.xml"/><Relationship Id="rId3" Type="http://schemas.openxmlformats.org/officeDocument/2006/relationships/hyperlink" Target="https://github.com/Arturo210716/HospitalRegistros/tree/master/BackEnd" TargetMode="External"/><Relationship Id="rId4" Type="http://schemas.openxmlformats.org/officeDocument/2006/relationships/image" Target="../media/image3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hyperlink" Target="https://github.com/Arturo210716/HospitalRegistros/blob/master/Documentacion/PapuMedicos.pdf"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xml"/><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23.png"/><Relationship Id="rId6" Type="http://schemas.openxmlformats.org/officeDocument/2006/relationships/image" Target="../media/image2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xml"/><Relationship Id="rId3" Type="http://schemas.openxmlformats.org/officeDocument/2006/relationships/image" Target="../media/image2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2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6.xml"/><Relationship Id="rId3" Type="http://schemas.openxmlformats.org/officeDocument/2006/relationships/image" Target="../media/image2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 Id="rId3" Type="http://schemas.openxmlformats.org/officeDocument/2006/relationships/image" Target="../media/image29.png"/><Relationship Id="rId4" Type="http://schemas.openxmlformats.org/officeDocument/2006/relationships/image" Target="../media/image2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8.xml"/><Relationship Id="rId3" Type="http://schemas.openxmlformats.org/officeDocument/2006/relationships/image" Target="../media/image39.jpg"/><Relationship Id="rId4" Type="http://schemas.openxmlformats.org/officeDocument/2006/relationships/image" Target="../media/image32.png"/><Relationship Id="rId5" Type="http://schemas.openxmlformats.org/officeDocument/2006/relationships/image" Target="../media/image2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9.xml"/><Relationship Id="rId3" Type="http://schemas.openxmlformats.org/officeDocument/2006/relationships/image" Target="../media/image3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36"/>
          <p:cNvSpPr txBox="1"/>
          <p:nvPr>
            <p:ph type="ctrTitle"/>
          </p:nvPr>
        </p:nvSpPr>
        <p:spPr>
          <a:xfrm>
            <a:off x="2175900" y="1950100"/>
            <a:ext cx="4792200" cy="644700"/>
          </a:xfrm>
          <a:prstGeom prst="rect">
            <a:avLst/>
          </a:prstGeom>
          <a:effectLst>
            <a:outerShdw blurRad="142875" rotWithShape="0" algn="bl" dir="8760000" dist="19050">
              <a:srgbClr val="76A5AF">
                <a:alpha val="50000"/>
              </a:srgbClr>
            </a:outerShdw>
          </a:effectLst>
        </p:spPr>
        <p:txBody>
          <a:bodyPr anchorCtr="0" anchor="b" bIns="91425" lIns="91425" spcFirstLastPara="1" rIns="91425" wrap="square" tIns="91425">
            <a:noAutofit/>
          </a:bodyPr>
          <a:lstStyle/>
          <a:p>
            <a:pPr indent="0" lvl="0" marL="0" rtl="0" algn="ctr">
              <a:spcBef>
                <a:spcPts val="0"/>
              </a:spcBef>
              <a:spcAft>
                <a:spcPts val="0"/>
              </a:spcAft>
              <a:buNone/>
            </a:pPr>
            <a:r>
              <a:rPr lang="en"/>
              <a:t>PROYECTO INTEGRADOR</a:t>
            </a:r>
            <a:endParaRPr/>
          </a:p>
        </p:txBody>
      </p:sp>
      <p:sp>
        <p:nvSpPr>
          <p:cNvPr id="159" name="Google Shape;159;p36"/>
          <p:cNvSpPr txBox="1"/>
          <p:nvPr>
            <p:ph idx="1" type="subTitle"/>
          </p:nvPr>
        </p:nvSpPr>
        <p:spPr>
          <a:xfrm>
            <a:off x="2044200" y="3382200"/>
            <a:ext cx="5055600" cy="13053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n"/>
              <a:t>Arturo Aguilar Santos - 210716</a:t>
            </a:r>
            <a:endParaRPr/>
          </a:p>
          <a:p>
            <a:pPr indent="0" lvl="0" marL="0" rtl="0" algn="ctr">
              <a:lnSpc>
                <a:spcPct val="150000"/>
              </a:lnSpc>
              <a:spcBef>
                <a:spcPts val="0"/>
              </a:spcBef>
              <a:spcAft>
                <a:spcPts val="0"/>
              </a:spcAft>
              <a:buNone/>
            </a:pPr>
            <a:r>
              <a:rPr lang="en"/>
              <a:t>Justin Martin Muñoz Escorcia - 210659</a:t>
            </a:r>
            <a:endParaRPr/>
          </a:p>
          <a:p>
            <a:pPr indent="0" lvl="0" marL="0" rtl="0" algn="ctr">
              <a:lnSpc>
                <a:spcPct val="150000"/>
              </a:lnSpc>
              <a:spcBef>
                <a:spcPts val="0"/>
              </a:spcBef>
              <a:spcAft>
                <a:spcPts val="0"/>
              </a:spcAft>
              <a:buNone/>
            </a:pPr>
            <a:r>
              <a:rPr lang="en"/>
              <a:t>Jose Angel Gomez Ortiz - 210562</a:t>
            </a:r>
            <a:endParaRPr/>
          </a:p>
          <a:p>
            <a:pPr indent="0" lvl="0" marL="0" rtl="0" algn="ctr">
              <a:lnSpc>
                <a:spcPct val="150000"/>
              </a:lnSpc>
              <a:spcBef>
                <a:spcPts val="0"/>
              </a:spcBef>
              <a:spcAft>
                <a:spcPts val="0"/>
              </a:spcAft>
              <a:buNone/>
            </a:pPr>
            <a:r>
              <a:rPr lang="en"/>
              <a:t>8°A IDGS</a:t>
            </a:r>
            <a:endParaRPr/>
          </a:p>
        </p:txBody>
      </p:sp>
      <p:sp>
        <p:nvSpPr>
          <p:cNvPr id="160" name="Google Shape;160;p36"/>
          <p:cNvSpPr txBox="1"/>
          <p:nvPr>
            <p:ph type="ctrTitle"/>
          </p:nvPr>
        </p:nvSpPr>
        <p:spPr>
          <a:xfrm>
            <a:off x="2941650" y="2624375"/>
            <a:ext cx="3260700" cy="464700"/>
          </a:xfrm>
          <a:prstGeom prst="rect">
            <a:avLst/>
          </a:prstGeom>
          <a:effectLst>
            <a:outerShdw blurRad="100013" rotWithShape="0" algn="bl" dir="8460000" dist="19050">
              <a:srgbClr val="76A5AF">
                <a:alpha val="50000"/>
              </a:srgbClr>
            </a:outerShdw>
          </a:effectLst>
        </p:spPr>
        <p:txBody>
          <a:bodyPr anchorCtr="0" anchor="b" bIns="91425" lIns="91425" spcFirstLastPara="1" rIns="91425" wrap="square" tIns="91425">
            <a:noAutofit/>
          </a:bodyPr>
          <a:lstStyle/>
          <a:p>
            <a:pPr indent="0" lvl="0" marL="0" rtl="0" algn="ctr">
              <a:spcBef>
                <a:spcPts val="0"/>
              </a:spcBef>
              <a:spcAft>
                <a:spcPts val="0"/>
              </a:spcAft>
              <a:buNone/>
            </a:pPr>
            <a:r>
              <a:rPr b="0" lang="en" sz="2200">
                <a:latin typeface="Montserrat ExtraLight"/>
                <a:ea typeface="Montserrat ExtraLight"/>
                <a:cs typeface="Montserrat ExtraLight"/>
                <a:sym typeface="Montserrat ExtraLight"/>
              </a:rPr>
              <a:t>Registros Médicos</a:t>
            </a:r>
            <a:endParaRPr b="0" sz="2200">
              <a:latin typeface="Montserrat ExtraLight"/>
              <a:ea typeface="Montserrat ExtraLight"/>
              <a:cs typeface="Montserrat ExtraLight"/>
              <a:sym typeface="Montserrat ExtraLight"/>
            </a:endParaRPr>
          </a:p>
        </p:txBody>
      </p:sp>
      <p:cxnSp>
        <p:nvCxnSpPr>
          <p:cNvPr id="161" name="Google Shape;161;p36"/>
          <p:cNvCxnSpPr/>
          <p:nvPr/>
        </p:nvCxnSpPr>
        <p:spPr>
          <a:xfrm>
            <a:off x="3190500" y="256517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45"/>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8. Sitio web (Dashboard)</a:t>
            </a:r>
            <a:endParaRPr/>
          </a:p>
        </p:txBody>
      </p:sp>
      <p:cxnSp>
        <p:nvCxnSpPr>
          <p:cNvPr id="235" name="Google Shape;235;p45"/>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
        <p:nvSpPr>
          <p:cNvPr id="236" name="Google Shape;236;p45"/>
          <p:cNvSpPr txBox="1"/>
          <p:nvPr>
            <p:ph idx="4294967295" type="body"/>
          </p:nvPr>
        </p:nvSpPr>
        <p:spPr>
          <a:xfrm>
            <a:off x="456150" y="1085250"/>
            <a:ext cx="2579700" cy="2973000"/>
          </a:xfrm>
          <a:prstGeom prst="rect">
            <a:avLst/>
          </a:prstGeom>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n" sz="1150">
                <a:solidFill>
                  <a:schemeClr val="lt1"/>
                </a:solidFill>
              </a:rPr>
              <a:t>En la parte de las estadísticas se eligió mostrar algunos datos relevantes relacionados al área, como siendo en el caso para las gráficas para la base de  NoSql se utilizaron los datos de los registros </a:t>
            </a:r>
            <a:r>
              <a:rPr lang="en" sz="1150">
                <a:solidFill>
                  <a:schemeClr val="lt1"/>
                </a:solidFill>
              </a:rPr>
              <a:t>médicos</a:t>
            </a:r>
            <a:r>
              <a:rPr lang="en" sz="1150">
                <a:solidFill>
                  <a:schemeClr val="lt1"/>
                </a:solidFill>
              </a:rPr>
              <a:t>, como el tipo de sangre y el promedio de edades que tienen los pacientes</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id="237" name="Google Shape;237;p45"/>
          <p:cNvPicPr preferRelativeResize="0"/>
          <p:nvPr/>
        </p:nvPicPr>
        <p:blipFill>
          <a:blip r:embed="rId3">
            <a:alphaModFix/>
          </a:blip>
          <a:stretch>
            <a:fillRect/>
          </a:stretch>
        </p:blipFill>
        <p:spPr>
          <a:xfrm>
            <a:off x="3211850" y="1085250"/>
            <a:ext cx="5803349" cy="326306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46"/>
          <p:cNvSpPr txBox="1"/>
          <p:nvPr>
            <p:ph idx="4" type="title"/>
          </p:nvPr>
        </p:nvSpPr>
        <p:spPr>
          <a:xfrm>
            <a:off x="938500" y="445025"/>
            <a:ext cx="46293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9. Plan de seguridad</a:t>
            </a:r>
            <a:endParaRPr/>
          </a:p>
        </p:txBody>
      </p:sp>
      <p:cxnSp>
        <p:nvCxnSpPr>
          <p:cNvPr id="243" name="Google Shape;243;p46"/>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
        <p:nvSpPr>
          <p:cNvPr id="244" name="Google Shape;244;p46"/>
          <p:cNvSpPr txBox="1"/>
          <p:nvPr>
            <p:ph idx="4294967295" type="body"/>
          </p:nvPr>
        </p:nvSpPr>
        <p:spPr>
          <a:xfrm>
            <a:off x="1125600" y="1192125"/>
            <a:ext cx="6892800" cy="3050700"/>
          </a:xfrm>
          <a:prstGeom prst="rect">
            <a:avLst/>
          </a:prstGeom>
        </p:spPr>
        <p:txBody>
          <a:bodyPr anchorCtr="0" anchor="t" bIns="91425" lIns="91425" spcFirstLastPara="1" rIns="91425" wrap="square" tIns="91425">
            <a:noAutofit/>
          </a:bodyPr>
          <a:lstStyle/>
          <a:p>
            <a:pPr indent="0" lvl="0" marL="0" marR="0" rtl="0" algn="just">
              <a:lnSpc>
                <a:spcPct val="150000"/>
              </a:lnSpc>
              <a:spcBef>
                <a:spcPts val="0"/>
              </a:spcBef>
              <a:spcAft>
                <a:spcPts val="0"/>
              </a:spcAft>
              <a:buNone/>
            </a:pPr>
            <a:r>
              <a:rPr lang="en" sz="1150">
                <a:solidFill>
                  <a:schemeClr val="lt1"/>
                </a:solidFill>
              </a:rPr>
              <a:t>Un plan de seguridad es muy importante para una base de datos ya que es esencial para proteger la información, cumplir con regulaciones legales, evitar pérdidas económicas y mantener la confianza y reputación de la organización</a:t>
            </a:r>
            <a:endParaRPr sz="1150">
              <a:solidFill>
                <a:schemeClr val="lt1"/>
              </a:solidFill>
            </a:endParaRPr>
          </a:p>
          <a:p>
            <a:pPr indent="0" lvl="0" marL="0" marR="0" rtl="0" algn="just">
              <a:lnSpc>
                <a:spcPct val="150000"/>
              </a:lnSpc>
              <a:spcBef>
                <a:spcPts val="1600"/>
              </a:spcBef>
              <a:spcAft>
                <a:spcPts val="0"/>
              </a:spcAft>
              <a:buNone/>
            </a:pPr>
            <a:r>
              <a:rPr lang="en" sz="1150">
                <a:solidFill>
                  <a:schemeClr val="lt1"/>
                </a:solidFill>
              </a:rPr>
              <a:t>También</a:t>
            </a:r>
            <a:r>
              <a:rPr lang="en" sz="1150">
                <a:solidFill>
                  <a:schemeClr val="lt1"/>
                </a:solidFill>
              </a:rPr>
              <a:t> debe tomarse en cuenta el nivel de permisos que tiene el personal del hospital ya que puede ocasionar alguna falla en el respaldo de </a:t>
            </a:r>
            <a:r>
              <a:rPr lang="en" sz="1150">
                <a:solidFill>
                  <a:schemeClr val="lt1"/>
                </a:solidFill>
              </a:rPr>
              <a:t>información</a:t>
            </a:r>
            <a:r>
              <a:rPr lang="en" sz="1150">
                <a:solidFill>
                  <a:schemeClr val="lt1"/>
                </a:solidFill>
              </a:rPr>
              <a:t> y que pueda comprometer la integridad del hospital</a:t>
            </a:r>
            <a:endParaRPr sz="1150">
              <a:solidFill>
                <a:schemeClr val="lt1"/>
              </a:solidFill>
            </a:endParaRPr>
          </a:p>
          <a:p>
            <a:pPr indent="0" lvl="0" marL="0" marR="0" rtl="0" algn="just">
              <a:lnSpc>
                <a:spcPct val="150000"/>
              </a:lnSpc>
              <a:spcBef>
                <a:spcPts val="1600"/>
              </a:spcBef>
              <a:spcAft>
                <a:spcPts val="0"/>
              </a:spcAft>
              <a:buNone/>
            </a:pPr>
            <a:r>
              <a:rPr lang="en" sz="1150">
                <a:solidFill>
                  <a:schemeClr val="lt1"/>
                </a:solidFill>
              </a:rPr>
              <a:t>Documentación completa:</a:t>
            </a:r>
            <a:endParaRPr sz="1150">
              <a:solidFill>
                <a:schemeClr val="lt1"/>
              </a:solidFill>
            </a:endParaRPr>
          </a:p>
          <a:p>
            <a:pPr indent="0" lvl="0" marL="0" marR="0" rtl="0" algn="just">
              <a:lnSpc>
                <a:spcPct val="150000"/>
              </a:lnSpc>
              <a:spcBef>
                <a:spcPts val="1600"/>
              </a:spcBef>
              <a:spcAft>
                <a:spcPts val="0"/>
              </a:spcAft>
              <a:buNone/>
            </a:pPr>
            <a:r>
              <a:rPr lang="en" sz="1150" u="sng">
                <a:solidFill>
                  <a:schemeClr val="hlink"/>
                </a:solidFill>
                <a:hlinkClick r:id="rId3"/>
              </a:rPr>
              <a:t>https://github.com/Arturo210716/HospitalRegistros/blob/master/Documentacion/roles%20y%20privilegios%20registrosmedicos.pdf</a:t>
            </a:r>
            <a:endParaRPr sz="1150">
              <a:solidFill>
                <a:schemeClr val="lt1"/>
              </a:solidFill>
            </a:endParaRPr>
          </a:p>
          <a:p>
            <a:pPr indent="0" lvl="0" marL="0" marR="0" rtl="0" algn="just">
              <a:lnSpc>
                <a:spcPct val="150000"/>
              </a:lnSpc>
              <a:spcBef>
                <a:spcPts val="1600"/>
              </a:spcBef>
              <a:spcAft>
                <a:spcPts val="0"/>
              </a:spcAft>
              <a:buNone/>
            </a:pPr>
            <a:r>
              <a:t/>
            </a:r>
            <a:endParaRPr sz="1150">
              <a:solidFill>
                <a:schemeClr val="lt1"/>
              </a:solidFill>
            </a:endParaRPr>
          </a:p>
          <a:p>
            <a:pPr indent="0" lvl="0" marL="0" rtl="0" algn="just">
              <a:lnSpc>
                <a:spcPct val="150000"/>
              </a:lnSpc>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47"/>
          <p:cNvSpPr txBox="1"/>
          <p:nvPr>
            <p:ph idx="4" type="title"/>
          </p:nvPr>
        </p:nvSpPr>
        <p:spPr>
          <a:xfrm>
            <a:off x="938500" y="445025"/>
            <a:ext cx="46293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10. API</a:t>
            </a:r>
            <a:endParaRPr/>
          </a:p>
        </p:txBody>
      </p:sp>
      <p:cxnSp>
        <p:nvCxnSpPr>
          <p:cNvPr id="250" name="Google Shape;250;p47"/>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
        <p:nvSpPr>
          <p:cNvPr id="251" name="Google Shape;251;p47"/>
          <p:cNvSpPr txBox="1"/>
          <p:nvPr>
            <p:ph idx="4294967295" type="body"/>
          </p:nvPr>
        </p:nvSpPr>
        <p:spPr>
          <a:xfrm>
            <a:off x="6053525" y="1076663"/>
            <a:ext cx="2763000" cy="3074400"/>
          </a:xfrm>
          <a:prstGeom prst="rect">
            <a:avLst/>
          </a:prstGeom>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n" sz="1150">
                <a:solidFill>
                  <a:schemeClr val="lt1"/>
                </a:solidFill>
              </a:rPr>
              <a:t>En el desarrollo del API para la </a:t>
            </a:r>
            <a:r>
              <a:rPr lang="en" sz="1150">
                <a:solidFill>
                  <a:schemeClr val="lt1"/>
                </a:solidFill>
              </a:rPr>
              <a:t>conexión</a:t>
            </a:r>
            <a:r>
              <a:rPr lang="en" sz="1150">
                <a:solidFill>
                  <a:schemeClr val="lt1"/>
                </a:solidFill>
              </a:rPr>
              <a:t> a MongoDB se </a:t>
            </a:r>
            <a:r>
              <a:rPr lang="en" sz="1150">
                <a:solidFill>
                  <a:schemeClr val="lt1"/>
                </a:solidFill>
              </a:rPr>
              <a:t>utilizaron diferentes librerías como </a:t>
            </a:r>
            <a:r>
              <a:rPr lang="en" sz="1050">
                <a:solidFill>
                  <a:srgbClr val="4EC9B0"/>
                </a:solidFill>
                <a:highlight>
                  <a:srgbClr val="1F1F1F"/>
                </a:highlight>
                <a:latin typeface="Courier New"/>
                <a:ea typeface="Courier New"/>
                <a:cs typeface="Courier New"/>
                <a:sym typeface="Courier New"/>
              </a:rPr>
              <a:t>Flask</a:t>
            </a:r>
            <a:r>
              <a:rPr lang="en" sz="1150">
                <a:solidFill>
                  <a:schemeClr val="lt1"/>
                </a:solidFill>
              </a:rPr>
              <a:t>, </a:t>
            </a:r>
            <a:r>
              <a:rPr lang="en" sz="1050">
                <a:solidFill>
                  <a:srgbClr val="4EC9B0"/>
                </a:solidFill>
                <a:highlight>
                  <a:srgbClr val="1F1F1F"/>
                </a:highlight>
                <a:latin typeface="Courier New"/>
                <a:ea typeface="Courier New"/>
                <a:cs typeface="Courier New"/>
                <a:sym typeface="Courier New"/>
              </a:rPr>
              <a:t>MongoClient</a:t>
            </a:r>
            <a:r>
              <a:rPr lang="en" sz="1150">
                <a:solidFill>
                  <a:schemeClr val="lt1"/>
                </a:solidFill>
              </a:rPr>
              <a:t>,</a:t>
            </a:r>
            <a:r>
              <a:rPr lang="en" sz="1050">
                <a:solidFill>
                  <a:srgbClr val="4EC9B0"/>
                </a:solidFill>
                <a:highlight>
                  <a:srgbClr val="1F1F1F"/>
                </a:highlight>
                <a:latin typeface="Courier New"/>
                <a:ea typeface="Courier New"/>
                <a:cs typeface="Courier New"/>
                <a:sym typeface="Courier New"/>
              </a:rPr>
              <a:t> CORS</a:t>
            </a:r>
            <a:r>
              <a:rPr lang="en" sz="1150">
                <a:solidFill>
                  <a:schemeClr val="lt1"/>
                </a:solidFill>
              </a:rPr>
              <a:t>  para su correcta funcionalidad, es muy importante ver los pasos de instalación en:</a:t>
            </a:r>
            <a:endParaRPr sz="1150">
              <a:solidFill>
                <a:schemeClr val="lt1"/>
              </a:solidFill>
            </a:endParaRPr>
          </a:p>
          <a:p>
            <a:pPr indent="0" lvl="0" marL="0" rtl="0" algn="just">
              <a:lnSpc>
                <a:spcPct val="150000"/>
              </a:lnSpc>
              <a:spcBef>
                <a:spcPts val="1600"/>
              </a:spcBef>
              <a:spcAft>
                <a:spcPts val="0"/>
              </a:spcAft>
              <a:buNone/>
            </a:pPr>
            <a:r>
              <a:rPr lang="en" sz="1150" u="sng">
                <a:solidFill>
                  <a:schemeClr val="hlink"/>
                </a:solidFill>
                <a:hlinkClick r:id="rId3"/>
              </a:rPr>
              <a:t>https://github.com/Arturo210716/HospitalRegistros/tree/master/BackEnd</a:t>
            </a:r>
            <a:endParaRPr sz="1150">
              <a:solidFill>
                <a:schemeClr val="lt1"/>
              </a:solidFill>
            </a:endParaRPr>
          </a:p>
          <a:p>
            <a:pPr indent="0" lvl="0" marL="0" rtl="0" algn="just">
              <a:lnSpc>
                <a:spcPct val="150000"/>
              </a:lnSpc>
              <a:spcBef>
                <a:spcPts val="1600"/>
              </a:spcBef>
              <a:spcAft>
                <a:spcPts val="0"/>
              </a:spcAft>
              <a:buNone/>
            </a:pPr>
            <a:r>
              <a:t/>
            </a:r>
            <a:endParaRPr sz="1150">
              <a:solidFill>
                <a:schemeClr val="lt1"/>
              </a:solidFill>
            </a:endParaRPr>
          </a:p>
          <a:p>
            <a:pPr indent="0" lvl="0" marL="0" rtl="0" algn="just">
              <a:lnSpc>
                <a:spcPct val="150000"/>
              </a:lnSpc>
              <a:spcBef>
                <a:spcPts val="1600"/>
              </a:spcBef>
              <a:spcAft>
                <a:spcPts val="0"/>
              </a:spcAft>
              <a:buNone/>
            </a:pPr>
            <a:r>
              <a:t/>
            </a:r>
            <a:endParaRPr sz="1050">
              <a:solidFill>
                <a:srgbClr val="4EC9B0"/>
              </a:solidFill>
              <a:highlight>
                <a:srgbClr val="1F1F1F"/>
              </a:highlight>
              <a:latin typeface="Courier New"/>
              <a:ea typeface="Courier New"/>
              <a:cs typeface="Courier New"/>
              <a:sym typeface="Courier New"/>
            </a:endParaRPr>
          </a:p>
          <a:p>
            <a:pPr indent="0" lvl="0" marL="0" rtl="0" algn="just">
              <a:lnSpc>
                <a:spcPct val="150000"/>
              </a:lnSpc>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id="252" name="Google Shape;252;p47"/>
          <p:cNvPicPr preferRelativeResize="0"/>
          <p:nvPr/>
        </p:nvPicPr>
        <p:blipFill>
          <a:blip r:embed="rId4">
            <a:alphaModFix/>
          </a:blip>
          <a:stretch>
            <a:fillRect/>
          </a:stretch>
        </p:blipFill>
        <p:spPr>
          <a:xfrm>
            <a:off x="304800" y="1121625"/>
            <a:ext cx="5307877" cy="298447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48"/>
          <p:cNvSpPr txBox="1"/>
          <p:nvPr>
            <p:ph idx="4" type="title"/>
          </p:nvPr>
        </p:nvSpPr>
        <p:spPr>
          <a:xfrm>
            <a:off x="938500" y="445025"/>
            <a:ext cx="46293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10. API</a:t>
            </a:r>
            <a:endParaRPr/>
          </a:p>
        </p:txBody>
      </p:sp>
      <p:cxnSp>
        <p:nvCxnSpPr>
          <p:cNvPr id="258" name="Google Shape;258;p48"/>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
        <p:nvSpPr>
          <p:cNvPr id="259" name="Google Shape;259;p48"/>
          <p:cNvSpPr txBox="1"/>
          <p:nvPr>
            <p:ph idx="4294967295" type="body"/>
          </p:nvPr>
        </p:nvSpPr>
        <p:spPr>
          <a:xfrm>
            <a:off x="220450" y="1034538"/>
            <a:ext cx="2763000" cy="3074400"/>
          </a:xfrm>
          <a:prstGeom prst="rect">
            <a:avLst/>
          </a:prstGeom>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n" sz="1150">
                <a:solidFill>
                  <a:schemeClr val="lt1"/>
                </a:solidFill>
              </a:rPr>
              <a:t>En el desarrollo del API para la conexión a MySQL se utilizaron diferentes librerías como , </a:t>
            </a:r>
            <a:r>
              <a:rPr lang="en" sz="1050">
                <a:solidFill>
                  <a:srgbClr val="4FC1FF"/>
                </a:solidFill>
                <a:highlight>
                  <a:srgbClr val="1F1F1F"/>
                </a:highlight>
                <a:latin typeface="Courier New"/>
                <a:ea typeface="Courier New"/>
                <a:cs typeface="Courier New"/>
                <a:sym typeface="Courier New"/>
              </a:rPr>
              <a:t>mysql</a:t>
            </a:r>
            <a:r>
              <a:rPr lang="en" sz="1150">
                <a:solidFill>
                  <a:schemeClr val="lt1"/>
                </a:solidFill>
              </a:rPr>
              <a:t> y </a:t>
            </a:r>
            <a:r>
              <a:rPr lang="en" sz="1050">
                <a:solidFill>
                  <a:srgbClr val="4EC9B0"/>
                </a:solidFill>
                <a:highlight>
                  <a:srgbClr val="1F1F1F"/>
                </a:highlight>
                <a:latin typeface="Courier New"/>
                <a:ea typeface="Courier New"/>
                <a:cs typeface="Courier New"/>
                <a:sym typeface="Courier New"/>
              </a:rPr>
              <a:t>CORS</a:t>
            </a:r>
            <a:r>
              <a:rPr lang="en" sz="1150">
                <a:solidFill>
                  <a:schemeClr val="lt1"/>
                </a:solidFill>
              </a:rPr>
              <a:t> para su correcta funcionalidad, es muy importante ver los pasos de instalación en:</a:t>
            </a:r>
            <a:endParaRPr sz="1150">
              <a:solidFill>
                <a:schemeClr val="lt1"/>
              </a:solidFill>
            </a:endParaRPr>
          </a:p>
          <a:p>
            <a:pPr indent="0" lvl="0" marL="0" rtl="0" algn="just">
              <a:lnSpc>
                <a:spcPct val="150000"/>
              </a:lnSpc>
              <a:spcBef>
                <a:spcPts val="1600"/>
              </a:spcBef>
              <a:spcAft>
                <a:spcPts val="0"/>
              </a:spcAft>
              <a:buNone/>
            </a:pPr>
            <a:r>
              <a:rPr lang="en" sz="1150" u="sng">
                <a:solidFill>
                  <a:schemeClr val="hlink"/>
                </a:solidFill>
                <a:hlinkClick r:id="rId3"/>
              </a:rPr>
              <a:t>https://github.com/Arturo210716/HospitalRegistros/tree/master/BackEnd</a:t>
            </a:r>
            <a:endParaRPr sz="1150">
              <a:solidFill>
                <a:schemeClr val="lt1"/>
              </a:solidFill>
            </a:endParaRPr>
          </a:p>
          <a:p>
            <a:pPr indent="0" lvl="0" marL="0" rtl="0" algn="just">
              <a:lnSpc>
                <a:spcPct val="150000"/>
              </a:lnSpc>
              <a:spcBef>
                <a:spcPts val="1600"/>
              </a:spcBef>
              <a:spcAft>
                <a:spcPts val="0"/>
              </a:spcAft>
              <a:buNone/>
            </a:pPr>
            <a:r>
              <a:t/>
            </a:r>
            <a:endParaRPr sz="1150">
              <a:solidFill>
                <a:schemeClr val="lt1"/>
              </a:solidFill>
            </a:endParaRPr>
          </a:p>
          <a:p>
            <a:pPr indent="0" lvl="0" marL="0" rtl="0" algn="just">
              <a:lnSpc>
                <a:spcPct val="150000"/>
              </a:lnSpc>
              <a:spcBef>
                <a:spcPts val="1600"/>
              </a:spcBef>
              <a:spcAft>
                <a:spcPts val="0"/>
              </a:spcAft>
              <a:buNone/>
            </a:pPr>
            <a:r>
              <a:t/>
            </a:r>
            <a:endParaRPr sz="1050">
              <a:solidFill>
                <a:srgbClr val="4EC9B0"/>
              </a:solidFill>
              <a:highlight>
                <a:srgbClr val="1F1F1F"/>
              </a:highlight>
              <a:latin typeface="Courier New"/>
              <a:ea typeface="Courier New"/>
              <a:cs typeface="Courier New"/>
              <a:sym typeface="Courier New"/>
            </a:endParaRPr>
          </a:p>
          <a:p>
            <a:pPr indent="0" lvl="0" marL="0" rtl="0" algn="just">
              <a:lnSpc>
                <a:spcPct val="150000"/>
              </a:lnSpc>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id="260" name="Google Shape;260;p48"/>
          <p:cNvPicPr preferRelativeResize="0"/>
          <p:nvPr/>
        </p:nvPicPr>
        <p:blipFill>
          <a:blip r:embed="rId4">
            <a:alphaModFix/>
          </a:blip>
          <a:stretch>
            <a:fillRect/>
          </a:stretch>
        </p:blipFill>
        <p:spPr>
          <a:xfrm>
            <a:off x="3135850" y="955575"/>
            <a:ext cx="5748724" cy="3232347"/>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37"/>
          <p:cNvSpPr txBox="1"/>
          <p:nvPr>
            <p:ph type="title"/>
          </p:nvPr>
        </p:nvSpPr>
        <p:spPr>
          <a:xfrm>
            <a:off x="938500" y="445025"/>
            <a:ext cx="5735700" cy="9414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AutoNum type="arabicPeriod"/>
            </a:pPr>
            <a:r>
              <a:rPr lang="en"/>
              <a:t>Documentacion (Readme.md)</a:t>
            </a:r>
            <a:endParaRPr/>
          </a:p>
        </p:txBody>
      </p:sp>
      <p:sp>
        <p:nvSpPr>
          <p:cNvPr id="167" name="Google Shape;167;p37"/>
          <p:cNvSpPr txBox="1"/>
          <p:nvPr>
            <p:ph idx="1" type="body"/>
          </p:nvPr>
        </p:nvSpPr>
        <p:spPr>
          <a:xfrm>
            <a:off x="938500" y="1246025"/>
            <a:ext cx="7172100" cy="3039900"/>
          </a:xfrm>
          <a:prstGeom prst="rect">
            <a:avLst/>
          </a:prstGeom>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n"/>
              <a:t>Este proyecto integrador se </a:t>
            </a:r>
            <a:r>
              <a:rPr lang="en"/>
              <a:t>realizó</a:t>
            </a:r>
            <a:r>
              <a:rPr lang="en"/>
              <a:t> con el </a:t>
            </a:r>
            <a:r>
              <a:rPr lang="en"/>
              <a:t>propósito</a:t>
            </a:r>
            <a:r>
              <a:rPr lang="en"/>
              <a:t> de aprender a trabajar en equipo, a utilizar diferentes </a:t>
            </a:r>
            <a:r>
              <a:rPr lang="en"/>
              <a:t>tecnologías y acercarnos más a la vida laboral</a:t>
            </a:r>
            <a:endParaRPr/>
          </a:p>
          <a:p>
            <a:pPr indent="0" lvl="0" marL="0" rtl="0" algn="just">
              <a:lnSpc>
                <a:spcPct val="150000"/>
              </a:lnSpc>
              <a:spcBef>
                <a:spcPts val="1600"/>
              </a:spcBef>
              <a:spcAft>
                <a:spcPts val="0"/>
              </a:spcAft>
              <a:buNone/>
            </a:pPr>
            <a:r>
              <a:rPr lang="en"/>
              <a:t>El proyecto fue acerca de un hospital que  tiene como meta primordial optimizar la recopilación, gestión y utilización de datos de pacientes, con el fin de mejorar la calidad de la atención médica, aumentar la eficiencia operativa y garantizar la seguridad de la información en el entorno hospitalario.</a:t>
            </a:r>
            <a:endParaRPr/>
          </a:p>
          <a:p>
            <a:pPr indent="0" lvl="0" marL="0" rtl="0" algn="l">
              <a:lnSpc>
                <a:spcPct val="100000"/>
              </a:lnSpc>
              <a:spcBef>
                <a:spcPts val="1600"/>
              </a:spcBef>
              <a:spcAft>
                <a:spcPts val="0"/>
              </a:spcAft>
              <a:buNone/>
            </a:pPr>
            <a:r>
              <a:rPr lang="en"/>
              <a:t>Documentación completa en: </a:t>
            </a:r>
            <a:r>
              <a:rPr lang="en" u="sng">
                <a:solidFill>
                  <a:schemeClr val="hlink"/>
                </a:solidFill>
                <a:hlinkClick r:id="rId3"/>
              </a:rPr>
              <a:t>https://github.com/Arturo210716/HospitalRegistros/blob/master/Documentacion/PapuMedicos.pdf</a:t>
            </a:r>
            <a:endParaRPr/>
          </a:p>
          <a:p>
            <a:pPr indent="0" lvl="0" marL="0" rtl="0" algn="just">
              <a:lnSpc>
                <a:spcPct val="150000"/>
              </a:lnSpc>
              <a:spcBef>
                <a:spcPts val="1600"/>
              </a:spcBef>
              <a:spcAft>
                <a:spcPts val="0"/>
              </a:spcAft>
              <a:buNone/>
            </a:pPr>
            <a:r>
              <a:t/>
            </a:r>
            <a:endParaRPr/>
          </a:p>
          <a:p>
            <a:pPr indent="0" lvl="0" marL="0" rtl="0" algn="just">
              <a:lnSpc>
                <a:spcPct val="150000"/>
              </a:lnSpc>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cxnSp>
        <p:nvCxnSpPr>
          <p:cNvPr id="168" name="Google Shape;168;p37"/>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cxnSp>
        <p:nvCxnSpPr>
          <p:cNvPr id="173" name="Google Shape;173;p38"/>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
        <p:nvSpPr>
          <p:cNvPr id="174" name="Google Shape;174;p38"/>
          <p:cNvSpPr txBox="1"/>
          <p:nvPr>
            <p:ph type="title"/>
          </p:nvPr>
        </p:nvSpPr>
        <p:spPr>
          <a:xfrm>
            <a:off x="938500" y="445025"/>
            <a:ext cx="57357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2. Plan de trabajo</a:t>
            </a:r>
            <a:endParaRPr/>
          </a:p>
        </p:txBody>
      </p:sp>
      <p:pic>
        <p:nvPicPr>
          <p:cNvPr id="175" name="Google Shape;175;p38"/>
          <p:cNvPicPr preferRelativeResize="0"/>
          <p:nvPr/>
        </p:nvPicPr>
        <p:blipFill>
          <a:blip r:embed="rId3">
            <a:alphaModFix/>
          </a:blip>
          <a:stretch>
            <a:fillRect/>
          </a:stretch>
        </p:blipFill>
        <p:spPr>
          <a:xfrm>
            <a:off x="2526263" y="963550"/>
            <a:ext cx="4091474" cy="3049750"/>
          </a:xfrm>
          <a:prstGeom prst="rect">
            <a:avLst/>
          </a:prstGeom>
          <a:noFill/>
          <a:ln>
            <a:noFill/>
          </a:ln>
        </p:spPr>
      </p:pic>
      <p:grpSp>
        <p:nvGrpSpPr>
          <p:cNvPr id="176" name="Google Shape;176;p38"/>
          <p:cNvGrpSpPr/>
          <p:nvPr/>
        </p:nvGrpSpPr>
        <p:grpSpPr>
          <a:xfrm>
            <a:off x="1979228" y="4057957"/>
            <a:ext cx="5185556" cy="1004417"/>
            <a:chOff x="2828650" y="2054925"/>
            <a:chExt cx="4743032" cy="878602"/>
          </a:xfrm>
        </p:grpSpPr>
        <p:pic>
          <p:nvPicPr>
            <p:cNvPr id="177" name="Google Shape;177;p38"/>
            <p:cNvPicPr preferRelativeResize="0"/>
            <p:nvPr/>
          </p:nvPicPr>
          <p:blipFill>
            <a:blip r:embed="rId4">
              <a:alphaModFix/>
            </a:blip>
            <a:stretch>
              <a:fillRect/>
            </a:stretch>
          </p:blipFill>
          <p:spPr>
            <a:xfrm>
              <a:off x="2828650" y="2054925"/>
              <a:ext cx="1391583" cy="878600"/>
            </a:xfrm>
            <a:prstGeom prst="rect">
              <a:avLst/>
            </a:prstGeom>
            <a:noFill/>
            <a:ln>
              <a:noFill/>
            </a:ln>
          </p:spPr>
        </p:pic>
        <p:pic>
          <p:nvPicPr>
            <p:cNvPr id="178" name="Google Shape;178;p38"/>
            <p:cNvPicPr preferRelativeResize="0"/>
            <p:nvPr/>
          </p:nvPicPr>
          <p:blipFill>
            <a:blip r:embed="rId5">
              <a:alphaModFix/>
            </a:blip>
            <a:stretch>
              <a:fillRect/>
            </a:stretch>
          </p:blipFill>
          <p:spPr>
            <a:xfrm>
              <a:off x="4220225" y="2054927"/>
              <a:ext cx="1878025" cy="878600"/>
            </a:xfrm>
            <a:prstGeom prst="rect">
              <a:avLst/>
            </a:prstGeom>
            <a:noFill/>
            <a:ln>
              <a:noFill/>
            </a:ln>
          </p:spPr>
        </p:pic>
        <p:pic>
          <p:nvPicPr>
            <p:cNvPr id="179" name="Google Shape;179;p38"/>
            <p:cNvPicPr preferRelativeResize="0"/>
            <p:nvPr/>
          </p:nvPicPr>
          <p:blipFill>
            <a:blip r:embed="rId6">
              <a:alphaModFix/>
            </a:blip>
            <a:stretch>
              <a:fillRect/>
            </a:stretch>
          </p:blipFill>
          <p:spPr>
            <a:xfrm>
              <a:off x="6098251" y="2054925"/>
              <a:ext cx="1473431" cy="878600"/>
            </a:xfrm>
            <a:prstGeom prst="rect">
              <a:avLst/>
            </a:prstGeom>
            <a:noFill/>
            <a:ln>
              <a:noFill/>
            </a:ln>
          </p:spPr>
        </p:pic>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39"/>
          <p:cNvSpPr txBox="1"/>
          <p:nvPr>
            <p:ph type="title"/>
          </p:nvPr>
        </p:nvSpPr>
        <p:spPr>
          <a:xfrm>
            <a:off x="938500" y="445025"/>
            <a:ext cx="47022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3. Base de datos SQL</a:t>
            </a:r>
            <a:endParaRPr/>
          </a:p>
        </p:txBody>
      </p:sp>
      <p:cxnSp>
        <p:nvCxnSpPr>
          <p:cNvPr id="185" name="Google Shape;185;p39"/>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pic>
        <p:nvPicPr>
          <p:cNvPr id="186" name="Google Shape;186;p39"/>
          <p:cNvPicPr preferRelativeResize="0"/>
          <p:nvPr/>
        </p:nvPicPr>
        <p:blipFill>
          <a:blip r:embed="rId3">
            <a:alphaModFix/>
          </a:blip>
          <a:stretch>
            <a:fillRect/>
          </a:stretch>
        </p:blipFill>
        <p:spPr>
          <a:xfrm>
            <a:off x="206200" y="1074800"/>
            <a:ext cx="5628200" cy="2912600"/>
          </a:xfrm>
          <a:prstGeom prst="rect">
            <a:avLst/>
          </a:prstGeom>
          <a:noFill/>
          <a:ln>
            <a:noFill/>
          </a:ln>
        </p:spPr>
      </p:pic>
      <p:sp>
        <p:nvSpPr>
          <p:cNvPr id="187" name="Google Shape;187;p39"/>
          <p:cNvSpPr txBox="1"/>
          <p:nvPr>
            <p:ph idx="4294967295" type="body"/>
          </p:nvPr>
        </p:nvSpPr>
        <p:spPr>
          <a:xfrm>
            <a:off x="6000725" y="1734150"/>
            <a:ext cx="2902200" cy="1675200"/>
          </a:xfrm>
          <a:prstGeom prst="rect">
            <a:avLst/>
          </a:prstGeom>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n" sz="1150">
                <a:solidFill>
                  <a:schemeClr val="lt1"/>
                </a:solidFill>
              </a:rPr>
              <a:t>En la base de datos Sql dirigida a nuestra </a:t>
            </a:r>
            <a:r>
              <a:rPr lang="en" sz="1150">
                <a:solidFill>
                  <a:schemeClr val="lt1"/>
                </a:solidFill>
              </a:rPr>
              <a:t>área</a:t>
            </a:r>
            <a:r>
              <a:rPr lang="en" sz="1150">
                <a:solidFill>
                  <a:schemeClr val="lt1"/>
                </a:solidFill>
              </a:rPr>
              <a:t> se </a:t>
            </a:r>
            <a:r>
              <a:rPr lang="en" sz="1150">
                <a:solidFill>
                  <a:schemeClr val="lt1"/>
                </a:solidFill>
              </a:rPr>
              <a:t>trabajó</a:t>
            </a:r>
            <a:r>
              <a:rPr lang="en" sz="1150">
                <a:solidFill>
                  <a:schemeClr val="lt1"/>
                </a:solidFill>
              </a:rPr>
              <a:t> con la tabla de “receta_medica” la cual </a:t>
            </a:r>
            <a:r>
              <a:rPr lang="en" sz="1150">
                <a:solidFill>
                  <a:schemeClr val="lt1"/>
                </a:solidFill>
              </a:rPr>
              <a:t>guardará</a:t>
            </a:r>
            <a:r>
              <a:rPr lang="en" sz="1150">
                <a:solidFill>
                  <a:schemeClr val="lt1"/>
                </a:solidFill>
              </a:rPr>
              <a:t> la fecha y hora del registro de la receta </a:t>
            </a:r>
            <a:endParaRPr/>
          </a:p>
          <a:p>
            <a:pPr indent="0" lvl="0" marL="0" rtl="0" algn="just">
              <a:lnSpc>
                <a:spcPct val="150000"/>
              </a:lnSpc>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40"/>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4. Bases de datos </a:t>
            </a:r>
            <a:r>
              <a:rPr lang="en"/>
              <a:t>NoSQL</a:t>
            </a:r>
            <a:endParaRPr/>
          </a:p>
        </p:txBody>
      </p:sp>
      <p:cxnSp>
        <p:nvCxnSpPr>
          <p:cNvPr id="193" name="Google Shape;193;p40"/>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pic>
        <p:nvPicPr>
          <p:cNvPr id="194" name="Google Shape;194;p40"/>
          <p:cNvPicPr preferRelativeResize="0"/>
          <p:nvPr/>
        </p:nvPicPr>
        <p:blipFill>
          <a:blip r:embed="rId3">
            <a:alphaModFix/>
          </a:blip>
          <a:stretch>
            <a:fillRect/>
          </a:stretch>
        </p:blipFill>
        <p:spPr>
          <a:xfrm>
            <a:off x="4406800" y="1111900"/>
            <a:ext cx="3271400" cy="3514326"/>
          </a:xfrm>
          <a:prstGeom prst="rect">
            <a:avLst/>
          </a:prstGeom>
          <a:noFill/>
          <a:ln>
            <a:noFill/>
          </a:ln>
        </p:spPr>
      </p:pic>
      <p:sp>
        <p:nvSpPr>
          <p:cNvPr id="195" name="Google Shape;195;p40"/>
          <p:cNvSpPr txBox="1"/>
          <p:nvPr>
            <p:ph idx="4294967295" type="body"/>
          </p:nvPr>
        </p:nvSpPr>
        <p:spPr>
          <a:xfrm>
            <a:off x="1057675" y="1683150"/>
            <a:ext cx="2902200" cy="2371800"/>
          </a:xfrm>
          <a:prstGeom prst="rect">
            <a:avLst/>
          </a:prstGeom>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n" sz="1150">
                <a:solidFill>
                  <a:schemeClr val="lt1"/>
                </a:solidFill>
              </a:rPr>
              <a:t>En la base de datos NoSql dirigida a nuestra área se trabajó con la </a:t>
            </a:r>
            <a:r>
              <a:rPr lang="en" sz="1150">
                <a:solidFill>
                  <a:schemeClr val="lt1"/>
                </a:solidFill>
              </a:rPr>
              <a:t>colección</a:t>
            </a:r>
            <a:r>
              <a:rPr lang="en" sz="1150">
                <a:solidFill>
                  <a:schemeClr val="lt1"/>
                </a:solidFill>
              </a:rPr>
              <a:t> para los registros </a:t>
            </a:r>
            <a:r>
              <a:rPr lang="en" sz="1150">
                <a:solidFill>
                  <a:schemeClr val="lt1"/>
                </a:solidFill>
              </a:rPr>
              <a:t>médicos </a:t>
            </a:r>
            <a:r>
              <a:rPr lang="en" sz="1150">
                <a:solidFill>
                  <a:schemeClr val="lt1"/>
                </a:solidFill>
              </a:rPr>
              <a:t> o historiales </a:t>
            </a:r>
            <a:r>
              <a:rPr lang="en" sz="1150">
                <a:solidFill>
                  <a:schemeClr val="lt1"/>
                </a:solidFill>
              </a:rPr>
              <a:t>médicos, </a:t>
            </a:r>
            <a:r>
              <a:rPr lang="en" sz="1150">
                <a:solidFill>
                  <a:schemeClr val="lt1"/>
                </a:solidFill>
              </a:rPr>
              <a:t> son datos </a:t>
            </a:r>
            <a:r>
              <a:rPr lang="en" sz="1150">
                <a:solidFill>
                  <a:schemeClr val="lt1"/>
                </a:solidFill>
              </a:rPr>
              <a:t>más</a:t>
            </a:r>
            <a:r>
              <a:rPr lang="en" sz="1150">
                <a:solidFill>
                  <a:schemeClr val="lt1"/>
                </a:solidFill>
              </a:rPr>
              <a:t> generales del paciente pero siguen siendo de gran importancia al registrar un historial de un paciente</a:t>
            </a:r>
            <a:endParaRPr/>
          </a:p>
          <a:p>
            <a:pPr indent="0" lvl="0" marL="0" rtl="0" algn="just">
              <a:lnSpc>
                <a:spcPct val="150000"/>
              </a:lnSpc>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41"/>
          <p:cNvSpPr txBox="1"/>
          <p:nvPr>
            <p:ph idx="4" type="title"/>
          </p:nvPr>
        </p:nvSpPr>
        <p:spPr>
          <a:xfrm>
            <a:off x="938500" y="445025"/>
            <a:ext cx="46293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5. Desarrollo Colaborativo</a:t>
            </a:r>
            <a:endParaRPr/>
          </a:p>
        </p:txBody>
      </p:sp>
      <p:cxnSp>
        <p:nvCxnSpPr>
          <p:cNvPr id="201" name="Google Shape;201;p41"/>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
        <p:nvSpPr>
          <p:cNvPr id="202" name="Google Shape;202;p41"/>
          <p:cNvSpPr txBox="1"/>
          <p:nvPr>
            <p:ph idx="4294967295" type="body"/>
          </p:nvPr>
        </p:nvSpPr>
        <p:spPr>
          <a:xfrm>
            <a:off x="5567800" y="1939950"/>
            <a:ext cx="2902200" cy="1389900"/>
          </a:xfrm>
          <a:prstGeom prst="rect">
            <a:avLst/>
          </a:prstGeom>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n" sz="1150">
                <a:solidFill>
                  <a:schemeClr val="lt1"/>
                </a:solidFill>
              </a:rPr>
              <a:t>En el </a:t>
            </a:r>
            <a:r>
              <a:rPr lang="en" sz="1150">
                <a:solidFill>
                  <a:schemeClr val="lt1"/>
                </a:solidFill>
              </a:rPr>
              <a:t>transcurso del proyecto, cada integrante realizó suficiente commits para llegar al resultado deseado siendo partícipes de su rol en la empresa</a:t>
            </a:r>
            <a:endParaRPr/>
          </a:p>
          <a:p>
            <a:pPr indent="0" lvl="0" marL="0" rtl="0" algn="just">
              <a:lnSpc>
                <a:spcPct val="150000"/>
              </a:lnSpc>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id="203" name="Google Shape;203;p41"/>
          <p:cNvPicPr preferRelativeResize="0"/>
          <p:nvPr/>
        </p:nvPicPr>
        <p:blipFill>
          <a:blip r:embed="rId3">
            <a:alphaModFix/>
          </a:blip>
          <a:stretch>
            <a:fillRect/>
          </a:stretch>
        </p:blipFill>
        <p:spPr>
          <a:xfrm>
            <a:off x="1195700" y="1046975"/>
            <a:ext cx="3984024" cy="394482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42"/>
          <p:cNvSpPr txBox="1"/>
          <p:nvPr>
            <p:ph type="title"/>
          </p:nvPr>
        </p:nvSpPr>
        <p:spPr>
          <a:xfrm>
            <a:off x="938500" y="445025"/>
            <a:ext cx="49992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6. Sitio web (Crud)</a:t>
            </a:r>
            <a:endParaRPr/>
          </a:p>
        </p:txBody>
      </p:sp>
      <p:cxnSp>
        <p:nvCxnSpPr>
          <p:cNvPr id="209" name="Google Shape;209;p42"/>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pic>
        <p:nvPicPr>
          <p:cNvPr id="210" name="Google Shape;210;p42"/>
          <p:cNvPicPr preferRelativeResize="0"/>
          <p:nvPr/>
        </p:nvPicPr>
        <p:blipFill>
          <a:blip r:embed="rId3">
            <a:alphaModFix/>
          </a:blip>
          <a:stretch>
            <a:fillRect/>
          </a:stretch>
        </p:blipFill>
        <p:spPr>
          <a:xfrm>
            <a:off x="4410525" y="157450"/>
            <a:ext cx="4228075" cy="2377320"/>
          </a:xfrm>
          <a:prstGeom prst="rect">
            <a:avLst/>
          </a:prstGeom>
          <a:noFill/>
          <a:ln>
            <a:noFill/>
          </a:ln>
        </p:spPr>
      </p:pic>
      <p:sp>
        <p:nvSpPr>
          <p:cNvPr id="211" name="Google Shape;211;p42"/>
          <p:cNvSpPr txBox="1"/>
          <p:nvPr>
            <p:ph idx="2" type="body"/>
          </p:nvPr>
        </p:nvSpPr>
        <p:spPr>
          <a:xfrm>
            <a:off x="887000" y="1717500"/>
            <a:ext cx="2902200" cy="1708500"/>
          </a:xfrm>
          <a:prstGeom prst="rect">
            <a:avLst/>
          </a:prstGeom>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n" sz="1150"/>
              <a:t>La parte del CRUD fue elaborada exitosamente, </a:t>
            </a:r>
            <a:r>
              <a:rPr lang="en" sz="1150"/>
              <a:t>dándonos</a:t>
            </a:r>
            <a:r>
              <a:rPr lang="en" sz="1150"/>
              <a:t> la posibilidad de crear, leer, editar y eliminar datos, siendo en este caso los expedientes </a:t>
            </a:r>
            <a:r>
              <a:rPr lang="en" sz="1150"/>
              <a:t>médicos</a:t>
            </a:r>
            <a:r>
              <a:rPr lang="en" sz="1150"/>
              <a:t> de los pacientes</a:t>
            </a:r>
            <a:endParaRPr/>
          </a:p>
          <a:p>
            <a:pPr indent="0" lvl="0" marL="0" rtl="0" algn="just">
              <a:lnSpc>
                <a:spcPct val="150000"/>
              </a:lnSpc>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id="212" name="Google Shape;212;p42"/>
          <p:cNvPicPr preferRelativeResize="0"/>
          <p:nvPr/>
        </p:nvPicPr>
        <p:blipFill>
          <a:blip r:embed="rId4">
            <a:alphaModFix/>
          </a:blip>
          <a:stretch>
            <a:fillRect/>
          </a:stretch>
        </p:blipFill>
        <p:spPr>
          <a:xfrm>
            <a:off x="4410525" y="2681800"/>
            <a:ext cx="4228075" cy="237732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16" name="Shape 216"/>
        <p:cNvGrpSpPr/>
        <p:nvPr/>
      </p:nvGrpSpPr>
      <p:grpSpPr>
        <a:xfrm>
          <a:off x="0" y="0"/>
          <a:ext cx="0" cy="0"/>
          <a:chOff x="0" y="0"/>
          <a:chExt cx="0" cy="0"/>
        </a:xfrm>
      </p:grpSpPr>
      <p:sp>
        <p:nvSpPr>
          <p:cNvPr id="217" name="Google Shape;217;p43"/>
          <p:cNvSpPr txBox="1"/>
          <p:nvPr>
            <p:ph type="title"/>
          </p:nvPr>
        </p:nvSpPr>
        <p:spPr>
          <a:xfrm>
            <a:off x="938500" y="445025"/>
            <a:ext cx="54948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7. Sitio web (Tabla dinamica)</a:t>
            </a:r>
            <a:endParaRPr/>
          </a:p>
        </p:txBody>
      </p:sp>
      <p:cxnSp>
        <p:nvCxnSpPr>
          <p:cNvPr id="218" name="Google Shape;218;p43"/>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pic>
        <p:nvPicPr>
          <p:cNvPr id="219" name="Google Shape;219;p43"/>
          <p:cNvPicPr preferRelativeResize="0"/>
          <p:nvPr/>
        </p:nvPicPr>
        <p:blipFill>
          <a:blip r:embed="rId4">
            <a:alphaModFix/>
          </a:blip>
          <a:stretch>
            <a:fillRect/>
          </a:stretch>
        </p:blipFill>
        <p:spPr>
          <a:xfrm>
            <a:off x="320975" y="1090376"/>
            <a:ext cx="4195951" cy="2359274"/>
          </a:xfrm>
          <a:prstGeom prst="rect">
            <a:avLst/>
          </a:prstGeom>
          <a:noFill/>
          <a:ln>
            <a:noFill/>
          </a:ln>
        </p:spPr>
      </p:pic>
      <p:pic>
        <p:nvPicPr>
          <p:cNvPr id="220" name="Google Shape;220;p43"/>
          <p:cNvPicPr preferRelativeResize="0"/>
          <p:nvPr/>
        </p:nvPicPr>
        <p:blipFill>
          <a:blip r:embed="rId5">
            <a:alphaModFix/>
          </a:blip>
          <a:stretch>
            <a:fillRect/>
          </a:stretch>
        </p:blipFill>
        <p:spPr>
          <a:xfrm>
            <a:off x="4627025" y="1101800"/>
            <a:ext cx="4196004" cy="2359274"/>
          </a:xfrm>
          <a:prstGeom prst="rect">
            <a:avLst/>
          </a:prstGeom>
          <a:noFill/>
          <a:ln>
            <a:noFill/>
          </a:ln>
        </p:spPr>
      </p:pic>
      <p:sp>
        <p:nvSpPr>
          <p:cNvPr id="221" name="Google Shape;221;p43"/>
          <p:cNvSpPr txBox="1"/>
          <p:nvPr>
            <p:ph idx="4294967295" type="body"/>
          </p:nvPr>
        </p:nvSpPr>
        <p:spPr>
          <a:xfrm>
            <a:off x="2429800" y="3602000"/>
            <a:ext cx="5859600" cy="1384200"/>
          </a:xfrm>
          <a:prstGeom prst="rect">
            <a:avLst/>
          </a:prstGeom>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n" sz="1150">
                <a:solidFill>
                  <a:schemeClr val="lt1"/>
                </a:solidFill>
              </a:rPr>
              <a:t>En la tabla </a:t>
            </a:r>
            <a:r>
              <a:rPr lang="en" sz="1150">
                <a:solidFill>
                  <a:schemeClr val="lt1"/>
                </a:solidFill>
              </a:rPr>
              <a:t>dinámica</a:t>
            </a:r>
            <a:r>
              <a:rPr lang="en" sz="1150">
                <a:solidFill>
                  <a:schemeClr val="lt1"/>
                </a:solidFill>
              </a:rPr>
              <a:t> propuesta para el </a:t>
            </a:r>
            <a:r>
              <a:rPr lang="en" sz="1150">
                <a:solidFill>
                  <a:schemeClr val="lt1"/>
                </a:solidFill>
              </a:rPr>
              <a:t>área</a:t>
            </a:r>
            <a:r>
              <a:rPr lang="en" sz="1150">
                <a:solidFill>
                  <a:schemeClr val="lt1"/>
                </a:solidFill>
              </a:rPr>
              <a:t>, fue para mostrar de forma </a:t>
            </a:r>
            <a:r>
              <a:rPr lang="en" sz="1150">
                <a:solidFill>
                  <a:schemeClr val="lt1"/>
                </a:solidFill>
              </a:rPr>
              <a:t>más</a:t>
            </a:r>
            <a:r>
              <a:rPr lang="en" sz="1150">
                <a:solidFill>
                  <a:schemeClr val="lt1"/>
                </a:solidFill>
              </a:rPr>
              <a:t> </a:t>
            </a:r>
            <a:r>
              <a:rPr lang="en" sz="1150">
                <a:solidFill>
                  <a:schemeClr val="lt1"/>
                </a:solidFill>
              </a:rPr>
              <a:t>fácil</a:t>
            </a:r>
            <a:r>
              <a:rPr lang="en" sz="1150">
                <a:solidFill>
                  <a:schemeClr val="lt1"/>
                </a:solidFill>
              </a:rPr>
              <a:t> y </a:t>
            </a:r>
            <a:r>
              <a:rPr lang="en" sz="1150">
                <a:solidFill>
                  <a:schemeClr val="lt1"/>
                </a:solidFill>
              </a:rPr>
              <a:t>rápida</a:t>
            </a:r>
            <a:r>
              <a:rPr lang="en" sz="1150">
                <a:solidFill>
                  <a:schemeClr val="lt1"/>
                </a:solidFill>
              </a:rPr>
              <a:t> los datos de las notas </a:t>
            </a:r>
            <a:r>
              <a:rPr lang="en" sz="1150">
                <a:solidFill>
                  <a:schemeClr val="lt1"/>
                </a:solidFill>
              </a:rPr>
              <a:t>médicas</a:t>
            </a:r>
            <a:r>
              <a:rPr lang="en" sz="1150">
                <a:solidFill>
                  <a:schemeClr val="lt1"/>
                </a:solidFill>
              </a:rPr>
              <a:t> o recetas que el enfermero o doctor pueda dar a un paciente e integrando una </a:t>
            </a:r>
            <a:r>
              <a:rPr lang="en" sz="1150">
                <a:solidFill>
                  <a:schemeClr val="lt1"/>
                </a:solidFill>
              </a:rPr>
              <a:t>función</a:t>
            </a:r>
            <a:r>
              <a:rPr lang="en" sz="1150">
                <a:solidFill>
                  <a:schemeClr val="lt1"/>
                </a:solidFill>
              </a:rPr>
              <a:t> de </a:t>
            </a:r>
            <a:r>
              <a:rPr lang="en" sz="1150">
                <a:solidFill>
                  <a:schemeClr val="lt1"/>
                </a:solidFill>
              </a:rPr>
              <a:t>búsqueda</a:t>
            </a:r>
            <a:r>
              <a:rPr lang="en" sz="1150">
                <a:solidFill>
                  <a:schemeClr val="lt1"/>
                </a:solidFill>
              </a:rPr>
              <a:t> por el nombre del paciente para una mauor eficiencia al ser un gran </a:t>
            </a:r>
            <a:r>
              <a:rPr lang="en" sz="1150">
                <a:solidFill>
                  <a:schemeClr val="lt1"/>
                </a:solidFill>
              </a:rPr>
              <a:t>número</a:t>
            </a:r>
            <a:r>
              <a:rPr lang="en" sz="1150">
                <a:solidFill>
                  <a:schemeClr val="lt1"/>
                </a:solidFill>
              </a:rPr>
              <a:t> de pacientes que pueda contener el hospital</a:t>
            </a:r>
            <a:endParaRPr/>
          </a:p>
          <a:p>
            <a:pPr indent="0" lvl="0" marL="0" rtl="0" algn="just">
              <a:lnSpc>
                <a:spcPct val="150000"/>
              </a:lnSpc>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44"/>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8. Sitio web (Dashboard)</a:t>
            </a:r>
            <a:endParaRPr/>
          </a:p>
        </p:txBody>
      </p:sp>
      <p:cxnSp>
        <p:nvCxnSpPr>
          <p:cNvPr id="227" name="Google Shape;227;p44"/>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pic>
        <p:nvPicPr>
          <p:cNvPr id="228" name="Google Shape;228;p44"/>
          <p:cNvPicPr preferRelativeResize="0"/>
          <p:nvPr/>
        </p:nvPicPr>
        <p:blipFill>
          <a:blip r:embed="rId3">
            <a:alphaModFix/>
          </a:blip>
          <a:stretch>
            <a:fillRect/>
          </a:stretch>
        </p:blipFill>
        <p:spPr>
          <a:xfrm>
            <a:off x="3198875" y="1085250"/>
            <a:ext cx="5683123" cy="3195450"/>
          </a:xfrm>
          <a:prstGeom prst="rect">
            <a:avLst/>
          </a:prstGeom>
          <a:noFill/>
          <a:ln>
            <a:noFill/>
          </a:ln>
        </p:spPr>
      </p:pic>
      <p:sp>
        <p:nvSpPr>
          <p:cNvPr id="229" name="Google Shape;229;p44"/>
          <p:cNvSpPr txBox="1"/>
          <p:nvPr>
            <p:ph idx="4294967295" type="body"/>
          </p:nvPr>
        </p:nvSpPr>
        <p:spPr>
          <a:xfrm>
            <a:off x="456150" y="1085250"/>
            <a:ext cx="2579700" cy="2973000"/>
          </a:xfrm>
          <a:prstGeom prst="rect">
            <a:avLst/>
          </a:prstGeom>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n" sz="1150">
                <a:solidFill>
                  <a:schemeClr val="lt1"/>
                </a:solidFill>
              </a:rPr>
              <a:t>En la parte de las </a:t>
            </a:r>
            <a:r>
              <a:rPr lang="en" sz="1150">
                <a:solidFill>
                  <a:schemeClr val="lt1"/>
                </a:solidFill>
              </a:rPr>
              <a:t>estadísticas</a:t>
            </a:r>
            <a:r>
              <a:rPr lang="en" sz="1150">
                <a:solidFill>
                  <a:schemeClr val="lt1"/>
                </a:solidFill>
              </a:rPr>
              <a:t> se </a:t>
            </a:r>
            <a:r>
              <a:rPr lang="en" sz="1150">
                <a:solidFill>
                  <a:schemeClr val="lt1"/>
                </a:solidFill>
              </a:rPr>
              <a:t>eligió</a:t>
            </a:r>
            <a:r>
              <a:rPr lang="en" sz="1150">
                <a:solidFill>
                  <a:schemeClr val="lt1"/>
                </a:solidFill>
              </a:rPr>
              <a:t> mostrar algunos datos </a:t>
            </a:r>
            <a:r>
              <a:rPr lang="en" sz="1150">
                <a:solidFill>
                  <a:schemeClr val="lt1"/>
                </a:solidFill>
              </a:rPr>
              <a:t>relevantes</a:t>
            </a:r>
            <a:r>
              <a:rPr lang="en" sz="1150">
                <a:solidFill>
                  <a:schemeClr val="lt1"/>
                </a:solidFill>
              </a:rPr>
              <a:t> relacionados al </a:t>
            </a:r>
            <a:r>
              <a:rPr lang="en" sz="1150">
                <a:solidFill>
                  <a:schemeClr val="lt1"/>
                </a:solidFill>
              </a:rPr>
              <a:t>área</a:t>
            </a:r>
            <a:r>
              <a:rPr lang="en" sz="1150">
                <a:solidFill>
                  <a:schemeClr val="lt1"/>
                </a:solidFill>
              </a:rPr>
              <a:t>, como siendo en el caso para las </a:t>
            </a:r>
            <a:r>
              <a:rPr lang="en" sz="1150">
                <a:solidFill>
                  <a:schemeClr val="lt1"/>
                </a:solidFill>
              </a:rPr>
              <a:t>gráficas</a:t>
            </a:r>
            <a:r>
              <a:rPr lang="en" sz="1150">
                <a:solidFill>
                  <a:schemeClr val="lt1"/>
                </a:solidFill>
              </a:rPr>
              <a:t> para la base de sql se utilizaron los datos de las personas como </a:t>
            </a:r>
            <a:r>
              <a:rPr lang="en" sz="1150">
                <a:solidFill>
                  <a:schemeClr val="lt1"/>
                </a:solidFill>
              </a:rPr>
              <a:t>cuántas</a:t>
            </a:r>
            <a:r>
              <a:rPr lang="en" sz="1150">
                <a:solidFill>
                  <a:schemeClr val="lt1"/>
                </a:solidFill>
              </a:rPr>
              <a:t> personas tienen un </a:t>
            </a:r>
            <a:r>
              <a:rPr lang="en" sz="1150">
                <a:solidFill>
                  <a:schemeClr val="lt1"/>
                </a:solidFill>
              </a:rPr>
              <a:t>título por parte de su vocación y cuantas personas han nacido desde 1970 hasta 2024</a:t>
            </a:r>
            <a:r>
              <a:rPr lang="en" sz="1150">
                <a:solidFill>
                  <a:schemeClr val="lt1"/>
                </a:solidFill>
              </a:rPr>
              <a:t>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uturistic Background by Slidesgo">
  <a:themeElements>
    <a:clrScheme name="Simple Light">
      <a:dk1>
        <a:srgbClr val="001633"/>
      </a:dk1>
      <a:lt1>
        <a:srgbClr val="FFFFFF"/>
      </a:lt1>
      <a:dk2>
        <a:srgbClr val="85D5E6"/>
      </a:dk2>
      <a:lt2>
        <a:srgbClr val="FFAB40"/>
      </a:lt2>
      <a:accent1>
        <a:srgbClr val="FFAB40"/>
      </a:accent1>
      <a:accent2>
        <a:srgbClr val="85D5E6"/>
      </a:accent2>
      <a:accent3>
        <a:srgbClr val="78909C"/>
      </a:accent3>
      <a:accent4>
        <a:srgbClr val="FFAB40"/>
      </a:accent4>
      <a:accent5>
        <a:srgbClr val="0097A7"/>
      </a:accent5>
      <a:accent6>
        <a:srgbClr val="001633"/>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